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4" r:id="rId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 snapToObjects="1">
      <p:cViewPr varScale="1">
        <p:scale>
          <a:sx n="117" d="100"/>
          <a:sy n="117" d="100"/>
        </p:scale>
        <p:origin x="3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E1A06-8754-4870-9E44-E39BADAD9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7F020-BBC3-49BB-91C2-5B2CBD64B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C0C22-EBDA-4130-87AE-CB28BC19B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3/23/22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419A8-07CA-4A4C-AEC2-C40D4D50A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A7B86-E610-42EA-B4DC-C2F44778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‹N°›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A7BA06D-B3FF-4E91-8639-B4569AE3AA23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2B30C86D-5A07-48BC-9C9D-6F9A2DB1E9E1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660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6E5D1-6D19-4E7F-9B4E-42326B771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D2A06C-F91A-4ADC-9CD2-61F0A4D7E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3AA9A-2280-4F63-8B3D-20742AE69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3/23/22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D986B-E58E-43B6-8A80-FFA9D8F74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40D36-2E71-4F27-967F-7A3E4C6EE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‹N°›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1609904-5327-4D2C-A445-B270A00F3B5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0FC7BEC-08C5-4D95-9C84-B48BC8AD1C9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112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1FEA3D-0C7F-45CD-B6A0-942F707B36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8B8A12-BCE6-4D03-A637-1DEC8924BE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9755-9FF4-428A-AEB7-1A6477466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3/23/22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41836-11E2-49FD-877D-53B74514A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24C42-4B05-4EEF-BE14-29041EC9C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‹N°›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BADDEB1-F604-408B-B02A-A2814606E6A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8DF7987-332F-4D6C-81C3-990F39C76C96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854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59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3/23/22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‹N°›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3DA7759-3209-4FE2-96D1-4EEDD81E9EA0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1460DAD-8769-4C9F-9C8C-BB0443909D76}"/>
              </a:ext>
            </a:extLst>
          </p:cNvPr>
          <p:cNvSpPr/>
          <p:nvPr/>
        </p:nvSpPr>
        <p:spPr>
          <a:xfrm flipH="1">
            <a:off x="12353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101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C0001-5D76-45A0-A9F4-7172BDDD5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5F313-1240-47AE-A026-7F349292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3/23/22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48158-6132-4335-B8E1-F6A896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4C5B6-1598-48B4-9B3A-3078FDBE9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‹N°›</a:t>
            </a:fld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EDBDD32-D3EE-4848-A112-BA814D4631CD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61350361-843C-49D0-BD6A-ECDBA3842BA0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5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BFD05-2CB2-4A7E-89E7-57615BA82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532B8-D460-476D-816F-725E8D96C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7120F-70AF-4ED5-B364-3AA55C6B4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8B65F-F709-469F-9961-4D01896CA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3/23/22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1C6BC-B23D-48BC-AD44-654DDB8D0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0D60B-86A1-479D-BCE8-06D2C3DB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‹N°›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4EC5136-99DA-40B5-8F79-5C3A56D38BA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8FB775-26C4-41BA-837C-4478D48D215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125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3/23/22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‹N°›</a:t>
            </a:fld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233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3/23/22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‹N°›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C13EF9C-0B5A-4364-91AA-E5DD5B536E54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F674475-6327-490A-BD7F-084F5C07F2E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816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3/23/22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‹N°›</a:t>
            </a:fld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536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FC812-4DB6-4F98-9404-29C191D3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0855E-0CD6-47DD-B648-4C84C783D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0082B-17D7-4D61-8AEB-81517D85D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70783-FF31-4C4E-9196-EB169B209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3/23/22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2E260-747D-40FD-A062-9DD5E6835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E50A0-1E05-49C5-88C9-462677512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‹N°›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C155C63-9F58-4422-B669-F9748628067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85DBA62-0EDB-47AA-86C7-90463BC9B308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265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D7521-E43D-41D1-B458-26B20DC6D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472CF2-2653-4B98-A416-D7A0A860E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F87F5-0B10-4AC7-9599-F088C5E79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07CB7-0520-4D64-B76C-C31AC5578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3/23/22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EB226-AD45-45DF-AAB5-5513AE732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96AEB-9481-4CCE-B110-FEDD33483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‹N°›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BA9707F-7BCE-464F-BF45-E216527084EE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589723-2CC8-49D1-B4E1-36FECED6A2D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313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C5685-19F1-49DA-ADE5-D5D32F16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C0A4D-22A1-4554-B5DE-887974F4D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D5CDC-F2CE-410E-AD13-DDC235C71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2EDB8D0-98ED-4B86-9D5F-E61ADC70144D}" type="datetimeFigureOut">
              <a:rPr lang="en-US" smtClean="0"/>
              <a:pPr/>
              <a:t>3/23/22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0CD45-794A-4BB0-A427-0CE61AEAF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3AB91-9588-4071-92D2-364F4A6ED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854181D-6920-4594-9A5D-6CE56DC9F8B2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58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F8A656C-0806-4677-A38B-DA5DF0F3C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8467"/>
            <a:ext cx="12191999" cy="68664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n arrow pointing right">
            <a:extLst>
              <a:ext uri="{FF2B5EF4-FFF2-40B4-BE49-F238E27FC236}">
                <a16:creationId xmlns:a16="http://schemas.microsoft.com/office/drawing/2014/main" id="{9F97194C-12C2-4B54-8DFD-6189BFC9AD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5000"/>
          </a:blip>
          <a:srcRect t="150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BEF8C6D-8BB3-473A-9607-D7381CC5C0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7537" y="643467"/>
            <a:ext cx="5520995" cy="5215839"/>
          </a:xfrm>
          <a:prstGeom prst="roundRect">
            <a:avLst>
              <a:gd name="adj" fmla="val 265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0FDBB3D-057E-EE42-BFA1-779FDF731B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57047" y="795509"/>
            <a:ext cx="5037616" cy="3011340"/>
          </a:xfrm>
        </p:spPr>
        <p:txBody>
          <a:bodyPr>
            <a:normAutofit/>
          </a:bodyPr>
          <a:lstStyle/>
          <a:p>
            <a:r>
              <a:rPr lang="fr-FR" dirty="0"/>
              <a:t>I </a:t>
            </a:r>
            <a:r>
              <a:rPr lang="fr-FR" dirty="0" err="1"/>
              <a:t>trufei</a:t>
            </a:r>
            <a:r>
              <a:rPr lang="fr-FR" dirty="0"/>
              <a:t> </a:t>
            </a:r>
            <a:r>
              <a:rPr lang="fr-FR" dirty="0" err="1"/>
              <a:t>scularii</a:t>
            </a:r>
            <a:r>
              <a:rPr lang="fr-FR" dirty="0"/>
              <a:t> di u </a:t>
            </a:r>
            <a:r>
              <a:rPr lang="fr-FR" dirty="0" err="1"/>
              <a:t>sviluppu</a:t>
            </a:r>
            <a:r>
              <a:rPr lang="fr-FR" dirty="0"/>
              <a:t> à u </a:t>
            </a:r>
            <a:r>
              <a:rPr lang="fr-FR" dirty="0" err="1"/>
              <a:t>longu</a:t>
            </a:r>
            <a:r>
              <a:rPr lang="fr-FR" dirty="0"/>
              <a:t> </a:t>
            </a:r>
            <a:r>
              <a:rPr lang="fr-FR" dirty="0" err="1"/>
              <a:t>andà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91CC2AC-BAE6-9741-95E0-BD6A7E7719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57047" y="3898924"/>
            <a:ext cx="5037616" cy="1777878"/>
          </a:xfrm>
        </p:spPr>
        <p:txBody>
          <a:bodyPr>
            <a:normAutofit/>
          </a:bodyPr>
          <a:lstStyle/>
          <a:p>
            <a:r>
              <a:rPr lang="fr-FR" dirty="0"/>
              <a:t>Scola SALINI VI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DCFDFFB9-D302-4A05-A770-D33232254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06764" y="906791"/>
            <a:ext cx="2987899" cy="2987899"/>
          </a:xfrm>
          <a:prstGeom prst="arc">
            <a:avLst>
              <a:gd name="adj1" fmla="val 16200000"/>
              <a:gd name="adj2" fmla="val 114657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78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0611A1-350F-0049-9BD9-3E9512B00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 </a:t>
            </a:r>
            <a:r>
              <a:rPr lang="fr-FR" dirty="0" err="1"/>
              <a:t>respunsevuli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C2E984B-E33F-AC43-8768-DB45898B92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Prufessori</a:t>
            </a:r>
            <a:r>
              <a:rPr lang="fr-FR" dirty="0"/>
              <a:t> di e </a:t>
            </a:r>
            <a:r>
              <a:rPr lang="fr-FR" dirty="0" err="1"/>
              <a:t>scole</a:t>
            </a:r>
            <a:r>
              <a:rPr lang="fr-FR" dirty="0"/>
              <a:t> – CE1 :</a:t>
            </a:r>
          </a:p>
          <a:p>
            <a:pPr lvl="1"/>
            <a:r>
              <a:rPr lang="fr-FR" dirty="0"/>
              <a:t>LEONI Nadine – 12 </a:t>
            </a:r>
            <a:r>
              <a:rPr lang="fr-FR" dirty="0" err="1"/>
              <a:t>sculari</a:t>
            </a:r>
            <a:r>
              <a:rPr lang="fr-FR" dirty="0"/>
              <a:t> - </a:t>
            </a:r>
            <a:r>
              <a:rPr lang="fr-FR" dirty="0" err="1"/>
              <a:t>bislingu</a:t>
            </a:r>
            <a:endParaRPr lang="fr-FR" dirty="0"/>
          </a:p>
          <a:p>
            <a:pPr lvl="1"/>
            <a:r>
              <a:rPr lang="fr-FR" dirty="0"/>
              <a:t>LINZA Stella -  12 </a:t>
            </a:r>
            <a:r>
              <a:rPr lang="fr-FR" dirty="0" err="1"/>
              <a:t>sculari</a:t>
            </a:r>
            <a:r>
              <a:rPr lang="fr-FR" dirty="0"/>
              <a:t> - </a:t>
            </a:r>
            <a:r>
              <a:rPr lang="fr-FR" dirty="0" err="1"/>
              <a:t>bislingu</a:t>
            </a:r>
            <a:endParaRPr lang="fr-FR" dirty="0"/>
          </a:p>
          <a:p>
            <a:pPr lvl="1"/>
            <a:r>
              <a:rPr lang="fr-FR" dirty="0"/>
              <a:t>DEFRANCHI </a:t>
            </a:r>
            <a:r>
              <a:rPr lang="fr-FR" dirty="0" err="1"/>
              <a:t>Frederique</a:t>
            </a:r>
            <a:r>
              <a:rPr lang="fr-FR" dirty="0"/>
              <a:t> – 10 </a:t>
            </a:r>
            <a:r>
              <a:rPr lang="fr-FR" dirty="0" err="1"/>
              <a:t>sculari</a:t>
            </a:r>
            <a:r>
              <a:rPr lang="fr-FR" dirty="0"/>
              <a:t> - standard</a:t>
            </a:r>
          </a:p>
          <a:p>
            <a:pPr lvl="1"/>
            <a:r>
              <a:rPr lang="fr-FR" dirty="0"/>
              <a:t>BERNARDINI Madeleine – 12 </a:t>
            </a:r>
            <a:r>
              <a:rPr lang="fr-FR" dirty="0" err="1"/>
              <a:t>sculari</a:t>
            </a:r>
            <a:r>
              <a:rPr lang="fr-FR" dirty="0"/>
              <a:t> -  standard </a:t>
            </a:r>
          </a:p>
        </p:txBody>
      </p:sp>
    </p:spTree>
    <p:extLst>
      <p:ext uri="{BB962C8B-B14F-4D97-AF65-F5344CB8AC3E}">
        <p14:creationId xmlns:p14="http://schemas.microsoft.com/office/powerpoint/2010/main" val="3420893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3503DE-CD27-E844-BA91-5C9900763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Titulu</a:t>
            </a:r>
            <a:r>
              <a:rPr lang="fr-FR" dirty="0"/>
              <a:t> </a:t>
            </a:r>
            <a:r>
              <a:rPr lang="fr-FR" dirty="0" err="1"/>
              <a:t>è</a:t>
            </a:r>
            <a:r>
              <a:rPr lang="fr-FR" dirty="0"/>
              <a:t> </a:t>
            </a:r>
            <a:r>
              <a:rPr lang="fr-FR" dirty="0" err="1"/>
              <a:t>prublematiche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AD353EC-F212-9643-87A0-939E238658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u="sng" dirty="0"/>
              <a:t>La génération future face au développement durable </a:t>
            </a:r>
          </a:p>
          <a:p>
            <a:pPr lvl="1"/>
            <a:r>
              <a:rPr lang="fr-FR" dirty="0"/>
              <a:t>Prendre conscience de l’accumulation des déchets</a:t>
            </a:r>
          </a:p>
          <a:p>
            <a:pPr lvl="1"/>
            <a:r>
              <a:rPr lang="fr-FR" dirty="0"/>
              <a:t>Avoir une attitude écoresponsable</a:t>
            </a:r>
          </a:p>
        </p:txBody>
      </p:sp>
    </p:spTree>
    <p:extLst>
      <p:ext uri="{BB962C8B-B14F-4D97-AF65-F5344CB8AC3E}">
        <p14:creationId xmlns:p14="http://schemas.microsoft.com/office/powerpoint/2010/main" val="35166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654420-A454-EA41-847D-03E9153FE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Ughjettivi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559F560-0DA3-C343-B2D1-55947A06BB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Présentation aux autres classes des activités réalisées </a:t>
            </a:r>
          </a:p>
          <a:p>
            <a:r>
              <a:rPr lang="fr-FR" dirty="0"/>
              <a:t>Sensibiliser les élèves de l’école à l’aide d’une exposition photos « chocs » des lieux pollués en Corse</a:t>
            </a:r>
          </a:p>
          <a:p>
            <a:r>
              <a:rPr lang="fr-FR" dirty="0"/>
              <a:t>Présenter aux autres classes les différences des lieux qui ont été nettoyés par les élèves </a:t>
            </a:r>
          </a:p>
        </p:txBody>
      </p:sp>
    </p:spTree>
    <p:extLst>
      <p:ext uri="{BB962C8B-B14F-4D97-AF65-F5344CB8AC3E}">
        <p14:creationId xmlns:p14="http://schemas.microsoft.com/office/powerpoint/2010/main" val="179051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B1B54E-05DC-AD40-B5E9-5F09F7DD7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Azzione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9660D0-97B3-2F4E-8A30-9E2BFEE4F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99129"/>
            <a:ext cx="10765971" cy="4993746"/>
          </a:xfrm>
        </p:spPr>
        <p:txBody>
          <a:bodyPr>
            <a:normAutofit/>
          </a:bodyPr>
          <a:lstStyle/>
          <a:p>
            <a:r>
              <a:rPr lang="fr-FR" dirty="0"/>
              <a:t>17/01 : </a:t>
            </a:r>
            <a:r>
              <a:rPr lang="fr-FR" dirty="0" err="1"/>
              <a:t>intervenzione</a:t>
            </a:r>
            <a:r>
              <a:rPr lang="fr-FR" dirty="0"/>
              <a:t> di u CPIE : i </a:t>
            </a:r>
            <a:r>
              <a:rPr lang="fr-FR" dirty="0" err="1"/>
              <a:t>frazi</a:t>
            </a:r>
            <a:r>
              <a:rPr lang="fr-FR" dirty="0"/>
              <a:t> </a:t>
            </a:r>
            <a:r>
              <a:rPr lang="fr-FR" dirty="0" err="1"/>
              <a:t>è</a:t>
            </a:r>
            <a:r>
              <a:rPr lang="fr-FR" dirty="0"/>
              <a:t> l’</a:t>
            </a:r>
            <a:r>
              <a:rPr lang="fr-FR" dirty="0" err="1"/>
              <a:t>impurtanza</a:t>
            </a:r>
            <a:r>
              <a:rPr lang="fr-FR" dirty="0"/>
              <a:t> di a </a:t>
            </a:r>
            <a:r>
              <a:rPr lang="fr-FR" dirty="0" err="1"/>
              <a:t>trasciegle</a:t>
            </a:r>
            <a:r>
              <a:rPr lang="fr-FR" dirty="0"/>
              <a:t> </a:t>
            </a:r>
          </a:p>
          <a:p>
            <a:r>
              <a:rPr lang="fr-FR" dirty="0"/>
              <a:t>04/02 : </a:t>
            </a:r>
            <a:r>
              <a:rPr lang="fr-FR" dirty="0" err="1"/>
              <a:t>surtita</a:t>
            </a:r>
            <a:r>
              <a:rPr lang="fr-FR" dirty="0"/>
              <a:t> in u </a:t>
            </a:r>
            <a:r>
              <a:rPr lang="fr-FR" dirty="0" err="1"/>
              <a:t>terzeru</a:t>
            </a:r>
            <a:r>
              <a:rPr lang="fr-FR" dirty="0"/>
              <a:t> </a:t>
            </a:r>
            <a:r>
              <a:rPr lang="fr-FR" dirty="0" err="1"/>
              <a:t>pà</a:t>
            </a:r>
            <a:r>
              <a:rPr lang="fr-FR" dirty="0"/>
              <a:t> </a:t>
            </a:r>
            <a:r>
              <a:rPr lang="fr-FR" dirty="0" err="1"/>
              <a:t>vede</a:t>
            </a:r>
            <a:r>
              <a:rPr lang="fr-FR" dirty="0"/>
              <a:t> a </a:t>
            </a:r>
            <a:r>
              <a:rPr lang="fr-FR" dirty="0" err="1"/>
              <a:t>situazione</a:t>
            </a:r>
            <a:r>
              <a:rPr lang="fr-FR" dirty="0"/>
              <a:t> </a:t>
            </a:r>
            <a:r>
              <a:rPr lang="fr-FR" dirty="0" err="1"/>
              <a:t>è</a:t>
            </a:r>
            <a:r>
              <a:rPr lang="fr-FR" dirty="0"/>
              <a:t> </a:t>
            </a:r>
            <a:r>
              <a:rPr lang="fr-FR" dirty="0" err="1"/>
              <a:t>piglià</a:t>
            </a:r>
            <a:r>
              <a:rPr lang="fr-FR" dirty="0"/>
              <a:t> </a:t>
            </a:r>
            <a:r>
              <a:rPr lang="fr-FR" dirty="0" err="1"/>
              <a:t>ritratti</a:t>
            </a:r>
            <a:r>
              <a:rPr lang="fr-FR" dirty="0"/>
              <a:t> di i </a:t>
            </a:r>
            <a:r>
              <a:rPr lang="fr-FR" dirty="0" err="1"/>
              <a:t>farzi</a:t>
            </a:r>
            <a:r>
              <a:rPr lang="fr-FR" dirty="0"/>
              <a:t> </a:t>
            </a:r>
          </a:p>
          <a:p>
            <a:r>
              <a:rPr lang="fr-FR" dirty="0" err="1"/>
              <a:t>Discuzzione</a:t>
            </a:r>
            <a:r>
              <a:rPr lang="fr-FR" dirty="0"/>
              <a:t> in classa di e </a:t>
            </a:r>
            <a:r>
              <a:rPr lang="fr-FR" dirty="0" err="1"/>
              <a:t>soluzione</a:t>
            </a:r>
            <a:r>
              <a:rPr lang="fr-FR" dirty="0"/>
              <a:t> </a:t>
            </a:r>
            <a:r>
              <a:rPr lang="fr-FR" dirty="0" err="1"/>
              <a:t>chè</a:t>
            </a:r>
            <a:r>
              <a:rPr lang="fr-FR" dirty="0"/>
              <a:t> no </a:t>
            </a:r>
            <a:r>
              <a:rPr lang="fr-FR" dirty="0" err="1"/>
              <a:t>puddemu</a:t>
            </a:r>
            <a:r>
              <a:rPr lang="fr-FR" dirty="0"/>
              <a:t> mette in piazza </a:t>
            </a:r>
            <a:r>
              <a:rPr lang="fr-FR" dirty="0" err="1"/>
              <a:t>pà</a:t>
            </a:r>
            <a:r>
              <a:rPr lang="fr-FR" dirty="0"/>
              <a:t> </a:t>
            </a:r>
            <a:r>
              <a:rPr lang="fr-FR" dirty="0" err="1"/>
              <a:t>pudè</a:t>
            </a:r>
            <a:r>
              <a:rPr lang="fr-FR" dirty="0"/>
              <a:t> </a:t>
            </a:r>
            <a:r>
              <a:rPr lang="fr-FR" dirty="0" err="1"/>
              <a:t>aiutà</a:t>
            </a:r>
            <a:r>
              <a:rPr lang="fr-FR" dirty="0"/>
              <a:t> a </a:t>
            </a:r>
            <a:r>
              <a:rPr lang="fr-FR" dirty="0" err="1"/>
              <a:t>ghjente</a:t>
            </a:r>
            <a:r>
              <a:rPr lang="fr-FR" dirty="0"/>
              <a:t> à </a:t>
            </a:r>
            <a:r>
              <a:rPr lang="fr-FR" dirty="0" err="1"/>
              <a:t>capisce</a:t>
            </a:r>
            <a:r>
              <a:rPr lang="fr-FR" dirty="0"/>
              <a:t> l’</a:t>
            </a:r>
            <a:r>
              <a:rPr lang="fr-FR" dirty="0" err="1"/>
              <a:t>impurtanza</a:t>
            </a:r>
            <a:r>
              <a:rPr lang="fr-FR" dirty="0"/>
              <a:t> di a </a:t>
            </a:r>
            <a:r>
              <a:rPr lang="fr-FR" dirty="0" err="1"/>
              <a:t>trasciegle</a:t>
            </a:r>
            <a:r>
              <a:rPr lang="fr-FR" dirty="0"/>
              <a:t> </a:t>
            </a:r>
            <a:r>
              <a:rPr lang="fr-FR" dirty="0" err="1"/>
              <a:t>è</a:t>
            </a:r>
            <a:r>
              <a:rPr lang="fr-FR" dirty="0"/>
              <a:t> </a:t>
            </a:r>
            <a:r>
              <a:rPr lang="fr-FR" dirty="0" err="1"/>
              <a:t>avè</a:t>
            </a:r>
            <a:r>
              <a:rPr lang="fr-FR" dirty="0"/>
              <a:t> un </a:t>
            </a:r>
            <a:r>
              <a:rPr lang="fr-FR" dirty="0" err="1"/>
              <a:t>cumpurtamente</a:t>
            </a:r>
            <a:r>
              <a:rPr lang="fr-FR" dirty="0"/>
              <a:t> </a:t>
            </a:r>
            <a:r>
              <a:rPr lang="fr-FR" dirty="0" err="1"/>
              <a:t>eco</a:t>
            </a:r>
            <a:r>
              <a:rPr lang="fr-FR" dirty="0"/>
              <a:t>—</a:t>
            </a:r>
            <a:r>
              <a:rPr lang="fr-FR" dirty="0" err="1"/>
              <a:t>citadinu</a:t>
            </a:r>
            <a:r>
              <a:rPr lang="fr-FR" dirty="0"/>
              <a:t> </a:t>
            </a:r>
          </a:p>
          <a:p>
            <a:r>
              <a:rPr lang="fr-FR" dirty="0"/>
              <a:t>21/04 : rallye </a:t>
            </a:r>
            <a:r>
              <a:rPr lang="fr-FR" dirty="0" err="1"/>
              <a:t>natura</a:t>
            </a:r>
            <a:r>
              <a:rPr lang="fr-FR" dirty="0"/>
              <a:t> à i </a:t>
            </a:r>
            <a:r>
              <a:rPr lang="fr-FR" dirty="0" err="1"/>
              <a:t>milelli</a:t>
            </a:r>
            <a:endParaRPr lang="fr-FR" dirty="0"/>
          </a:p>
          <a:p>
            <a:r>
              <a:rPr lang="fr-FR" dirty="0"/>
              <a:t>09/05 : u </a:t>
            </a:r>
            <a:r>
              <a:rPr lang="fr-FR" dirty="0" err="1"/>
              <a:t>riciculu</a:t>
            </a:r>
            <a:r>
              <a:rPr lang="fr-FR" dirty="0"/>
              <a:t> di a carta  </a:t>
            </a:r>
          </a:p>
          <a:p>
            <a:r>
              <a:rPr lang="fr-FR" dirty="0" err="1"/>
              <a:t>Maghju</a:t>
            </a:r>
            <a:r>
              <a:rPr lang="fr-FR" dirty="0"/>
              <a:t> : </a:t>
            </a:r>
            <a:r>
              <a:rPr lang="fr-FR" dirty="0" err="1"/>
              <a:t>ripulita</a:t>
            </a:r>
            <a:r>
              <a:rPr lang="fr-FR" dirty="0"/>
              <a:t> di u </a:t>
            </a:r>
            <a:r>
              <a:rPr lang="fr-FR" dirty="0" err="1"/>
              <a:t>terzeru</a:t>
            </a:r>
            <a:r>
              <a:rPr lang="fr-FR" dirty="0"/>
              <a:t>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38014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8FC3CB-F0CA-3348-93F2-37ADEEE86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 </a:t>
            </a:r>
            <a:r>
              <a:rPr lang="fr-FR" dirty="0" err="1"/>
              <a:t>surtita</a:t>
            </a:r>
            <a:r>
              <a:rPr lang="fr-FR" dirty="0"/>
              <a:t> di u 4 di </a:t>
            </a:r>
            <a:r>
              <a:rPr lang="fr-FR" dirty="0" err="1"/>
              <a:t>farraghju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A113FBA-F45A-CA4A-A073-FA4FB4EEF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018450" y="1815417"/>
            <a:ext cx="3205846" cy="2404384"/>
          </a:xfrm>
          <a:prstGeom prst="rect">
            <a:avLst/>
          </a:prstGeom>
        </p:spPr>
      </p:pic>
      <p:pic>
        <p:nvPicPr>
          <p:cNvPr id="10" name="Image 9" descr="Une image contenant extérieur, roche, pierre&#10;&#10;Description générée automatiquement">
            <a:extLst>
              <a:ext uri="{FF2B5EF4-FFF2-40B4-BE49-F238E27FC236}">
                <a16:creationId xmlns:a16="http://schemas.microsoft.com/office/drawing/2014/main" id="{75ED0CD8-C8FE-6145-8DC7-B68FBE3F8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841853" y="1815417"/>
            <a:ext cx="3205847" cy="2404385"/>
          </a:xfrm>
          <a:prstGeom prst="rect">
            <a:avLst/>
          </a:prstGeom>
        </p:spPr>
      </p:pic>
      <p:pic>
        <p:nvPicPr>
          <p:cNvPr id="12" name="Image 11" descr="Une image contenant chien&#10;&#10;Description générée automatiquement">
            <a:extLst>
              <a:ext uri="{FF2B5EF4-FFF2-40B4-BE49-F238E27FC236}">
                <a16:creationId xmlns:a16="http://schemas.microsoft.com/office/drawing/2014/main" id="{5B0A195C-90CA-BC4B-B557-5B388A35AF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302759" y="1815418"/>
            <a:ext cx="3205844" cy="240438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F730E8D-8826-6645-A2D8-E43BF2F82F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212704" y="1815418"/>
            <a:ext cx="3205847" cy="240438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B5AC0F1D-48D1-7040-A3B8-4C816FB14A39}"/>
              </a:ext>
            </a:extLst>
          </p:cNvPr>
          <p:cNvSpPr txBox="1"/>
          <p:nvPr/>
        </p:nvSpPr>
        <p:spPr>
          <a:xfrm>
            <a:off x="696686" y="5083629"/>
            <a:ext cx="9576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Remarques des enfants : </a:t>
            </a:r>
          </a:p>
          <a:p>
            <a:pPr marL="285750" indent="-285750">
              <a:buFontTx/>
              <a:buChar char="-"/>
            </a:pPr>
            <a:r>
              <a:rPr lang="fr-FR" dirty="0"/>
              <a:t>Nouveaux déchets : les masques </a:t>
            </a:r>
          </a:p>
          <a:p>
            <a:pPr marL="285750" indent="-285750">
              <a:buFontTx/>
              <a:buChar char="-"/>
            </a:pPr>
            <a:r>
              <a:rPr lang="fr-FR" dirty="0"/>
              <a:t>Il y a des poubelles de partout et les gens ne prennent pas la peine de marcher un peu</a:t>
            </a:r>
          </a:p>
        </p:txBody>
      </p:sp>
    </p:spTree>
    <p:extLst>
      <p:ext uri="{BB962C8B-B14F-4D97-AF65-F5344CB8AC3E}">
        <p14:creationId xmlns:p14="http://schemas.microsoft.com/office/powerpoint/2010/main" val="1467849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B7333C-4C45-7F4B-A000-F1F8B3FB3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Cullaboratori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880BF99-4214-094F-91C6-963201C25E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CPIE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8389860"/>
      </p:ext>
    </p:extLst>
  </p:cSld>
  <p:clrMapOvr>
    <a:masterClrMapping/>
  </p:clrMapOvr>
</p:sld>
</file>

<file path=ppt/theme/theme1.xml><?xml version="1.0" encoding="utf-8"?>
<a:theme xmlns:a="http://schemas.openxmlformats.org/drawingml/2006/main" name="ShapesVTI">
  <a:themeElements>
    <a:clrScheme name="AnalogousFromRegularSeedRightStep">
      <a:dk1>
        <a:srgbClr val="000000"/>
      </a:dk1>
      <a:lt1>
        <a:srgbClr val="FFFFFF"/>
      </a:lt1>
      <a:dk2>
        <a:srgbClr val="321C1C"/>
      </a:dk2>
      <a:lt2>
        <a:srgbClr val="F3F0F3"/>
      </a:lt2>
      <a:accent1>
        <a:srgbClr val="2AB83A"/>
      </a:accent1>
      <a:accent2>
        <a:srgbClr val="1EB76E"/>
      </a:accent2>
      <a:accent3>
        <a:srgbClr val="29B4AC"/>
      </a:accent3>
      <a:accent4>
        <a:srgbClr val="218ECB"/>
      </a:accent4>
      <a:accent5>
        <a:srgbClr val="3359DD"/>
      </a:accent5>
      <a:accent6>
        <a:srgbClr val="4F30CF"/>
      </a:accent6>
      <a:hlink>
        <a:srgbClr val="BF3FB0"/>
      </a:hlink>
      <a:folHlink>
        <a:srgbClr val="7F7F7F"/>
      </a:folHlink>
    </a:clrScheme>
    <a:fontScheme name="Festival">
      <a:majorFont>
        <a:latin typeface="Tw Cen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apesVTI" id="{C78D20FD-A872-4243-8597-B534C62538FF}" vid="{7CAFCCF9-7834-41D6-B6AB-7D225A18A4E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229</Words>
  <Application>Microsoft Macintosh PowerPoint</Application>
  <PresentationFormat>Grand écran</PresentationFormat>
  <Paragraphs>29</Paragraphs>
  <Slides>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2" baseType="lpstr">
      <vt:lpstr>Arial</vt:lpstr>
      <vt:lpstr>Avenir Next LT Pro</vt:lpstr>
      <vt:lpstr>Calibri</vt:lpstr>
      <vt:lpstr>Tw Cen MT</vt:lpstr>
      <vt:lpstr>ShapesVTI</vt:lpstr>
      <vt:lpstr>I trufei scularii di u sviluppu à u longu andà</vt:lpstr>
      <vt:lpstr>I respunsevuli</vt:lpstr>
      <vt:lpstr>Titulu è prublematiche</vt:lpstr>
      <vt:lpstr>Ughjettivi</vt:lpstr>
      <vt:lpstr>Azzione</vt:lpstr>
      <vt:lpstr>A surtita di u 4 di farraghju</vt:lpstr>
      <vt:lpstr>Cullaboratori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trufei scularii di u sviluppu à u longu andà</dc:title>
  <dc:creator>LINZA STELLA</dc:creator>
  <cp:lastModifiedBy>LINZA STELLA</cp:lastModifiedBy>
  <cp:revision>6</cp:revision>
  <dcterms:created xsi:type="dcterms:W3CDTF">2022-03-02T08:12:48Z</dcterms:created>
  <dcterms:modified xsi:type="dcterms:W3CDTF">2022-03-23T08:53:42Z</dcterms:modified>
</cp:coreProperties>
</file>