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2" r:id="rId6"/>
    <p:sldId id="263" r:id="rId7"/>
    <p:sldId id="264" r:id="rId8"/>
    <p:sldId id="265" r:id="rId9"/>
    <p:sldId id="269" r:id="rId10"/>
    <p:sldId id="266" r:id="rId11"/>
    <p:sldId id="268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5407" autoAdjust="0"/>
  </p:normalViewPr>
  <p:slideViewPr>
    <p:cSldViewPr snapToGrid="0">
      <p:cViewPr varScale="1">
        <p:scale>
          <a:sx n="86" d="100"/>
          <a:sy n="86" d="100"/>
        </p:scale>
        <p:origin x="738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A141BF-976E-4BA3-A8E8-6183FDE13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14DA740-C12A-4B4A-92D3-5FAB485A1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B16CDB-7260-406C-9F11-750BDDBF0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ACAF1-1145-42FE-98DF-9ECDCF82A3B1}" type="datetimeFigureOut">
              <a:rPr lang="fr-FR" smtClean="0"/>
              <a:t>07/04/2021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C929DF-DA41-4B6F-95D8-61FDEDA80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D8C5FF-C4F3-429F-AB79-F73C0AF64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07D3-984C-4F8F-8D91-ABB57F69F4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239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90898-5A8A-4E1B-A80D-F7A691EC0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1560EC1-9747-4A5E-B77C-68B82D5EF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5D08F8-8C8D-443E-AB06-84E8892D4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ACAF1-1145-42FE-98DF-9ECDCF82A3B1}" type="datetimeFigureOut">
              <a:rPr lang="fr-FR" smtClean="0"/>
              <a:t>07/04/2021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5E8B2E-08D0-4189-9844-4322ACE2E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89BD79E-A79A-4B06-80A3-DE0E4657C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07D3-984C-4F8F-8D91-ABB57F69F4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756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5C1F70D-6B42-4D7E-8544-F81345AD3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BA9BE6C-66BC-4B8A-876A-6DB2AC9C4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EFCF8F-069D-4A6F-A592-62D95CC4E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ACAF1-1145-42FE-98DF-9ECDCF82A3B1}" type="datetimeFigureOut">
              <a:rPr lang="fr-FR" smtClean="0"/>
              <a:t>07/04/2021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7AB7E26-2853-43F3-9D6A-46B6105CD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8BD695-EA88-4DB5-B96B-55241ACD8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07D3-984C-4F8F-8D91-ABB57F69F4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6313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F91276-E738-42A7-8D7C-FF7C7CC14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79CDAA-98C7-4783-AFC5-8CBBBDC27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22626B-91B1-453A-A14D-03A2B2F34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ACAF1-1145-42FE-98DF-9ECDCF82A3B1}" type="datetimeFigureOut">
              <a:rPr lang="fr-FR" smtClean="0"/>
              <a:t>07/04/2021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AA0353-CA87-44CF-AB08-8B5C50E58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D7643A-9B54-47BF-9846-1F26F42BF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07D3-984C-4F8F-8D91-ABB57F69F4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0734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CFF35C-D401-4129-85FC-C56FAE50A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1E59D59-C2D7-488B-85F8-D5F6AC360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C4F203-9AD5-41F7-9A8A-87F998057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ACAF1-1145-42FE-98DF-9ECDCF82A3B1}" type="datetimeFigureOut">
              <a:rPr lang="fr-FR" smtClean="0"/>
              <a:t>07/04/2021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0FE981-4110-493E-8D49-343DF355B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87B55F-C1FE-472C-B7BA-B9FB49C32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07D3-984C-4F8F-8D91-ABB57F69F4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5093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979EFD-6A1F-44A3-A837-0B91F71DE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3BBE88-2CFB-4B37-972B-1FAAF0CC5D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D29DD0B-D772-40E6-B60A-4EF62DC25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8CAC5F7-BDB0-4CAD-9917-32D40741D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ACAF1-1145-42FE-98DF-9ECDCF82A3B1}" type="datetimeFigureOut">
              <a:rPr lang="fr-FR" smtClean="0"/>
              <a:t>07/04/2021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37E2C73-C9B5-49F3-B1BC-8B4345FA2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A635A08-0CC0-44DF-B753-22A43FAEC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07D3-984C-4F8F-8D91-ABB57F69F4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3759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7AFC52-2588-4B02-8040-B135DCC42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B73414B-16F2-45AA-BAF6-B0BF74117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1ABB0E0-9497-4B94-BB68-0F7C5C9AD7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3AC1848-09FD-47B7-B3E0-FCD0D24590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044C7BE-92EF-4716-A461-E83E62A77D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1DFBEFA-A5C6-4554-AB82-390142E43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ACAF1-1145-42FE-98DF-9ECDCF82A3B1}" type="datetimeFigureOut">
              <a:rPr lang="fr-FR" smtClean="0"/>
              <a:t>07/04/2021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3A5EFD8-E8B3-4A2D-BF9C-EC8E547DA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C5E59A4-9F35-4102-B5DE-05F8C7F15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07D3-984C-4F8F-8D91-ABB57F69F4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2503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489C11-68BC-4E3C-963B-2F86F0682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0960D34-6222-4E00-835E-2819B8359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ACAF1-1145-42FE-98DF-9ECDCF82A3B1}" type="datetimeFigureOut">
              <a:rPr lang="fr-FR" smtClean="0"/>
              <a:t>07/04/2021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F399170-946C-4C7A-9306-939D65C4B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3925869-16A5-40AA-9B4C-F955F51D3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07D3-984C-4F8F-8D91-ABB57F69F4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910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5F7506E-9F3D-450F-A4A7-748D118F5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ACAF1-1145-42FE-98DF-9ECDCF82A3B1}" type="datetimeFigureOut">
              <a:rPr lang="fr-FR" smtClean="0"/>
              <a:t>07/04/2021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5E672F3-4F6B-4A92-911B-BC33B548A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119135-0734-4E75-9DDC-3E60DE627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07D3-984C-4F8F-8D91-ABB57F69F4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9160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751732-0923-46BB-B63A-5A2886136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D3A3C4-BFC5-4347-9EFD-4DE3018EA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2326512-6B41-4FC8-B39F-CF871E0F9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8BE54F-F547-4225-9648-017C95355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ACAF1-1145-42FE-98DF-9ECDCF82A3B1}" type="datetimeFigureOut">
              <a:rPr lang="fr-FR" smtClean="0"/>
              <a:t>07/04/2021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AD192C6-2B2B-4D5E-A246-6BC9FCC52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8D40866-118B-47A9-B2E6-F36F2E92D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07D3-984C-4F8F-8D91-ABB57F69F4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3913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A099DC-2AE7-43D2-A988-D7DAEF791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7C161FC-F51D-4432-9A11-BEE7AE0DCE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B49F0D-6952-435A-8320-FD1E4240CD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19A9F6C-3C4B-422A-972D-3C4ABB64D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ACAF1-1145-42FE-98DF-9ECDCF82A3B1}" type="datetimeFigureOut">
              <a:rPr lang="fr-FR" smtClean="0"/>
              <a:t>07/04/2021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737FBE5-371E-432D-9085-E0B35AC71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0B4DD08-50A9-497B-B7BC-E59865ABF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07D3-984C-4F8F-8D91-ABB57F69F4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3941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5BDBDA8-A6E9-4357-8059-7C29B8B35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2698BA7-4262-4CD3-B1E2-028A5B691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A18979-F2CA-4AEC-A547-D6A1E2ADAE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ACAF1-1145-42FE-98DF-9ECDCF82A3B1}" type="datetimeFigureOut">
              <a:rPr lang="fr-FR" smtClean="0"/>
              <a:t>07/04/2021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BEED7D-FA59-4B7A-9752-B2B4B30848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B6294F-AC94-4F54-ACA9-13614F90B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307D3-984C-4F8F-8D91-ABB57F69F4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1275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2F781C-191C-489E-BBB7-D4DE35E6D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5688"/>
            <a:ext cx="9144000" cy="2185639"/>
          </a:xfrm>
        </p:spPr>
        <p:txBody>
          <a:bodyPr>
            <a:normAutofit/>
          </a:bodyPr>
          <a:lstStyle/>
          <a:p>
            <a:r>
              <a:rPr lang="fr-FR" dirty="0"/>
              <a:t>Ecole Sainte Lucie de Porto Vecchio</a:t>
            </a:r>
            <a:br>
              <a:rPr lang="fr-FR" dirty="0"/>
            </a:br>
            <a:r>
              <a:rPr lang="fr-FR" sz="1300" dirty="0"/>
              <a:t>Elizabeth Hernandez </a:t>
            </a:r>
            <a:br>
              <a:rPr lang="fr-FR" sz="1300" dirty="0"/>
            </a:br>
            <a:endParaRPr lang="fr-FR" sz="13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298E235-E1AE-4911-B7AD-B9DF1106D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76" y="2631558"/>
            <a:ext cx="5018048" cy="391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1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9AD40C-CF70-4853-BA90-22647DF40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Notre jardin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03EBCBB8-6DF7-4C3D-B644-D266F0B6CA7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DF82F15-7D0F-43B5-86BE-E7137DE2E46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Cette année, un jardin a été créé dans l’école : toutes les classes y participent de la petite section au CM2. Nous avons des séances une heure toutes les deux semaines avec Manon et Jérôme qui nous guide dans cette activité. Chaque classe a une zone délimitée. 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787639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09F6D7-8921-4CCE-AB61-03B45FC7793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fr-FR" b="1" dirty="0"/>
              <a:t>Merci à nos partenaires qui nous aide à la réalisation de ce projet:</a:t>
            </a:r>
            <a:br>
              <a:rPr lang="fr-FR" b="1" dirty="0"/>
            </a:br>
            <a:endParaRPr lang="fr-FR" dirty="0"/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E995382B-7239-4354-A20C-65C4D589AC7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>
            <a:off x="4723521" y="624469"/>
            <a:ext cx="6631867" cy="5236582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1867635-87AA-49F6-8051-951A96AC8C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fr-FR" sz="3600" dirty="0">
                <a:latin typeface="Brush Script MT" panose="03060802040406070304" pitchFamily="66" charset="0"/>
              </a:rPr>
              <a:t>La Mairie de Sainte Lucie de Porto Vecchio, Jérôme Franchi du PNRC, Manon Le </a:t>
            </a:r>
            <a:r>
              <a:rPr lang="fr-FR" sz="3600" dirty="0" err="1">
                <a:latin typeface="Brush Script MT" panose="03060802040406070304" pitchFamily="66" charset="0"/>
              </a:rPr>
              <a:t>Joubiou</a:t>
            </a:r>
            <a:r>
              <a:rPr lang="fr-FR" sz="3600" dirty="0">
                <a:latin typeface="Brush Script MT" panose="03060802040406070304" pitchFamily="66" charset="0"/>
              </a:rPr>
              <a:t> de Hydra Conception,</a:t>
            </a:r>
          </a:p>
        </p:txBody>
      </p:sp>
    </p:spTree>
    <p:extLst>
      <p:ext uri="{BB962C8B-B14F-4D97-AF65-F5344CB8AC3E}">
        <p14:creationId xmlns:p14="http://schemas.microsoft.com/office/powerpoint/2010/main" val="1012253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CEFD70-EF3F-48E4-87FE-5DB4C00F29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solidFill>
            <a:schemeClr val="accent4"/>
          </a:solidFill>
        </p:spPr>
        <p:txBody>
          <a:bodyPr anchor="ctr"/>
          <a:lstStyle/>
          <a:p>
            <a:r>
              <a:rPr lang="fr-FR" dirty="0"/>
              <a:t>Elèves cycle 3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D03F8A2-661D-437D-A72A-054E46877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698" y="3509963"/>
            <a:ext cx="4109440" cy="293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17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E116B5-E87D-4E6C-909C-F919A9B16C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3822"/>
            <a:ext cx="12192000" cy="3509963"/>
          </a:xfrm>
          <a:solidFill>
            <a:srgbClr val="FFC000"/>
          </a:solidFill>
        </p:spPr>
        <p:txBody>
          <a:bodyPr/>
          <a:lstStyle/>
          <a:p>
            <a:r>
              <a:rPr lang="fr-FR" dirty="0"/>
              <a:t>Classe de CM2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CB86D41-85E1-4D5B-AB12-2047060993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09963"/>
            <a:ext cx="12192000" cy="3348037"/>
          </a:xfrm>
          <a:solidFill>
            <a:srgbClr val="FFC000"/>
          </a:solidFill>
        </p:spPr>
        <p:txBody>
          <a:bodyPr/>
          <a:lstStyle/>
          <a:p>
            <a:endParaRPr lang="fr-FR" dirty="0"/>
          </a:p>
          <a:p>
            <a:r>
              <a:rPr lang="fr-FR" sz="4800" dirty="0"/>
              <a:t>26 élèves</a:t>
            </a:r>
          </a:p>
        </p:txBody>
      </p:sp>
    </p:spTree>
    <p:extLst>
      <p:ext uri="{BB962C8B-B14F-4D97-AF65-F5344CB8AC3E}">
        <p14:creationId xmlns:p14="http://schemas.microsoft.com/office/powerpoint/2010/main" val="1591224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64E5CB-703F-45DC-BBCA-1231F68ABF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 anchor="ctr"/>
          <a:lstStyle/>
          <a:p>
            <a:r>
              <a:rPr lang="fr-FR" dirty="0">
                <a:latin typeface="Arial Black" panose="020B0A04020102020204" pitchFamily="34" charset="0"/>
              </a:rPr>
              <a:t>Exploitation d’un système de compostage</a:t>
            </a:r>
          </a:p>
        </p:txBody>
      </p:sp>
    </p:spTree>
    <p:extLst>
      <p:ext uri="{BB962C8B-B14F-4D97-AF65-F5344CB8AC3E}">
        <p14:creationId xmlns:p14="http://schemas.microsoft.com/office/powerpoint/2010/main" val="497457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431A8A-8DA7-485C-AA6A-6496CF178B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fr-FR" b="1" dirty="0"/>
              <a:t>Le compostage permet de recycler la plupart des déchets de jardinage et de produire un engrais naturel de bonne qualité.</a:t>
            </a:r>
          </a:p>
        </p:txBody>
      </p:sp>
    </p:spTree>
    <p:extLst>
      <p:ext uri="{BB962C8B-B14F-4D97-AF65-F5344CB8AC3E}">
        <p14:creationId xmlns:p14="http://schemas.microsoft.com/office/powerpoint/2010/main" val="724263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834CAA-3F60-450E-9922-6A9280B10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fr-FR" sz="4400" b="1" dirty="0"/>
              <a:t>Le composteur 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AAF1639F-ED37-4DA0-B35F-2699CCB17B9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0" r="20390"/>
          <a:stretch>
            <a:fillRect/>
          </a:stretch>
        </p:blipFill>
        <p:spPr>
          <a:xfrm rot="5400000">
            <a:off x="5832475" y="338138"/>
            <a:ext cx="4873625" cy="6172200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03C7E2B-CF06-490F-A751-0ADD0126E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Lors d’une séance avec Jérôme, un intervenant qui nous aide à la création de ce jardin, nous avons fabriqué un composteur avec des palettes en bois et du grillage pour y mettre les déchets naturels de la cantine (épluchés, restes de plats...).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480958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1B75F478-72FB-4D86-AB03-405DCE2AF80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EC1DFE7-3CAF-4252-8FFE-22B9CF7F08D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r-FR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Nous avons aussi déchiré des cartons que nous avons rajoutés au compost.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667102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760BDB-C439-4523-9D1E-49D3D4F49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  <a:solidFill>
            <a:schemeClr val="accent4"/>
          </a:solidFill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fr-FR" sz="8000" dirty="0">
                <a:latin typeface="Gabriola" panose="04040605051002020D02" pitchFamily="82" charset="0"/>
              </a:rPr>
              <a:t>Il faut ensuite attendre 5 à 6 mois pour enrichir la terre</a:t>
            </a:r>
          </a:p>
        </p:txBody>
      </p:sp>
    </p:spTree>
    <p:extLst>
      <p:ext uri="{BB962C8B-B14F-4D97-AF65-F5344CB8AC3E}">
        <p14:creationId xmlns:p14="http://schemas.microsoft.com/office/powerpoint/2010/main" val="455794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A0F0E3-797B-4157-81D9-93164D8F2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fr-FR" b="1" dirty="0"/>
              <a:t>Exploitation du compost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34F9F183-31F6-4008-B2E4-610E5FD0553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2A6EF4D-B330-494B-8D89-231868684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anchor="ctr">
            <a:normAutofit/>
          </a:bodyPr>
          <a:lstStyle/>
          <a:p>
            <a:r>
              <a:rPr lang="fr-FR" sz="3600" b="1" dirty="0">
                <a:latin typeface="Gabriola" panose="04040605051002020D02" pitchFamily="82" charset="0"/>
              </a:rPr>
              <a:t>Nous avons pu ainsi nourrir la terre de notre espace de culture avant de semer ou de planter.</a:t>
            </a:r>
          </a:p>
        </p:txBody>
      </p:sp>
    </p:spTree>
    <p:extLst>
      <p:ext uri="{BB962C8B-B14F-4D97-AF65-F5344CB8AC3E}">
        <p14:creationId xmlns:p14="http://schemas.microsoft.com/office/powerpoint/2010/main" val="258476024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229</Words>
  <Application>Microsoft Office PowerPoint</Application>
  <PresentationFormat>Grand écran</PresentationFormat>
  <Paragraphs>17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9" baseType="lpstr">
      <vt:lpstr>Arial</vt:lpstr>
      <vt:lpstr>Arial Black</vt:lpstr>
      <vt:lpstr>Brush Script MT</vt:lpstr>
      <vt:lpstr>Calibri</vt:lpstr>
      <vt:lpstr>Calibri Light</vt:lpstr>
      <vt:lpstr>Gabriola</vt:lpstr>
      <vt:lpstr>Times New Roman</vt:lpstr>
      <vt:lpstr>Thème Office</vt:lpstr>
      <vt:lpstr>Ecole Sainte Lucie de Porto Vecchio Elizabeth Hernandez  </vt:lpstr>
      <vt:lpstr>Elèves cycle 3</vt:lpstr>
      <vt:lpstr>Classe de CM2</vt:lpstr>
      <vt:lpstr>Exploitation d’un système de compostage</vt:lpstr>
      <vt:lpstr>Le compostage permet de recycler la plupart des déchets de jardinage et de produire un engrais naturel de bonne qualité.</vt:lpstr>
      <vt:lpstr>Le composteur </vt:lpstr>
      <vt:lpstr>Présentation PowerPoint</vt:lpstr>
      <vt:lpstr>Il faut ensuite attendre 5 à 6 mois pour enrichir la terre</vt:lpstr>
      <vt:lpstr>Exploitation du compost</vt:lpstr>
      <vt:lpstr>Notre jardin</vt:lpstr>
      <vt:lpstr>Merci à nos partenaires qui nous aide à la réalisation de ce projet: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Ecole Sainte Lucie de Porto Vecchio Elizabeth Hernandez</dc:title>
  <dc:creator>Hernandez</dc:creator>
  <cp:lastModifiedBy>Hernandez</cp:lastModifiedBy>
  <cp:revision>15</cp:revision>
  <dcterms:created xsi:type="dcterms:W3CDTF">2021-04-07T13:31:37Z</dcterms:created>
  <dcterms:modified xsi:type="dcterms:W3CDTF">2021-04-07T15:02:38Z</dcterms:modified>
</cp:coreProperties>
</file>