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4" r:id="rId23"/>
    <p:sldId id="280" r:id="rId24"/>
    <p:sldId id="281" r:id="rId25"/>
    <p:sldId id="282" r:id="rId26"/>
    <p:sldId id="283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64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BC44-0CEB-4D61-8DD5-FBB2FB05160F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6E327-9829-427C-8441-FE4680952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3453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5041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3428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0482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1885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9416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4897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5795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8016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9456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9243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2132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5CDB2-63E0-4161-AC14-E80316BBCF14}" type="datetimeFigureOut">
              <a:rPr lang="fr-FR" smtClean="0"/>
              <a:pPr/>
              <a:t>07/05/2019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58BB2-C150-4BA9-B3C8-F9AE70C67D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774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814659" y="5157192"/>
            <a:ext cx="7488832" cy="13945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 smtClean="0">
              <a:latin typeface="Cursive standard" pitchFamily="2" charset="0"/>
            </a:endParaRPr>
          </a:p>
          <a:p>
            <a:r>
              <a:rPr lang="fr-FR" b="1" dirty="0" smtClean="0">
                <a:solidFill>
                  <a:schemeClr val="accent1"/>
                </a:solidFill>
                <a:latin typeface="Cursive standard" pitchFamily="2" charset="0"/>
              </a:rPr>
              <a:t>Scola materna </a:t>
            </a:r>
            <a:r>
              <a:rPr lang="fr-FR" b="1" dirty="0" err="1" smtClean="0">
                <a:solidFill>
                  <a:schemeClr val="accent1"/>
                </a:solidFill>
                <a:latin typeface="Cursive standard" pitchFamily="2" charset="0"/>
              </a:rPr>
              <a:t>Dionisia</a:t>
            </a:r>
            <a:r>
              <a:rPr lang="fr-FR" b="1" dirty="0" smtClean="0">
                <a:solidFill>
                  <a:schemeClr val="accent1"/>
                </a:solidFill>
                <a:latin typeface="Cursive standard" pitchFamily="2" charset="0"/>
              </a:rPr>
              <a:t> Valentini </a:t>
            </a:r>
          </a:p>
          <a:p>
            <a:r>
              <a:rPr lang="fr-FR" b="1" dirty="0" smtClean="0">
                <a:solidFill>
                  <a:schemeClr val="accent1"/>
                </a:solidFill>
                <a:latin typeface="Cursive standard" pitchFamily="2" charset="0"/>
              </a:rPr>
              <a:t>Ponte </a:t>
            </a:r>
            <a:r>
              <a:rPr lang="fr-FR" b="1" dirty="0" err="1" smtClean="0">
                <a:solidFill>
                  <a:schemeClr val="accent1"/>
                </a:solidFill>
                <a:latin typeface="Cursive standard" pitchFamily="2" charset="0"/>
              </a:rPr>
              <a:t>Novu</a:t>
            </a:r>
            <a:endParaRPr lang="fr-FR" b="1" dirty="0">
              <a:solidFill>
                <a:schemeClr val="accent1"/>
              </a:solidFill>
              <a:latin typeface="Cursive standar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875" y="2252814"/>
            <a:ext cx="7630616" cy="2123658"/>
          </a:xfrm>
          <a:prstGeom prst="rect">
            <a:avLst/>
          </a:prstGeom>
          <a:noFill/>
          <a:ln>
            <a:solidFill>
              <a:schemeClr val="accent5">
                <a:lumMod val="75000"/>
                <a:alpha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600" dirty="0" smtClean="0">
                <a:latin typeface="Chiller" pitchFamily="82" charset="0"/>
              </a:rPr>
              <a:t>U </a:t>
            </a:r>
            <a:r>
              <a:rPr lang="fr-FR" sz="6600" dirty="0" err="1" smtClean="0">
                <a:latin typeface="Chiller" pitchFamily="82" charset="0"/>
              </a:rPr>
              <a:t>nostru</a:t>
            </a:r>
            <a:r>
              <a:rPr lang="fr-FR" sz="6600" dirty="0" smtClean="0">
                <a:latin typeface="Chiller" pitchFamily="82" charset="0"/>
              </a:rPr>
              <a:t> mare </a:t>
            </a:r>
            <a:r>
              <a:rPr lang="fr-FR" sz="6600" dirty="0" err="1" smtClean="0">
                <a:latin typeface="Chiller" pitchFamily="82" charset="0"/>
              </a:rPr>
              <a:t>ùn</a:t>
            </a:r>
            <a:r>
              <a:rPr lang="fr-FR" sz="6600" dirty="0" smtClean="0">
                <a:latin typeface="Chiller" pitchFamily="82" charset="0"/>
              </a:rPr>
              <a:t> </a:t>
            </a:r>
            <a:r>
              <a:rPr lang="fr-FR" sz="6600" dirty="0" err="1" smtClean="0">
                <a:latin typeface="Chiller" pitchFamily="82" charset="0"/>
              </a:rPr>
              <a:t>hè</a:t>
            </a:r>
            <a:r>
              <a:rPr lang="fr-FR" sz="6600" dirty="0" smtClean="0">
                <a:latin typeface="Chiller" pitchFamily="82" charset="0"/>
              </a:rPr>
              <a:t> </a:t>
            </a:r>
            <a:r>
              <a:rPr lang="fr-FR" sz="6600" dirty="0" err="1" smtClean="0">
                <a:latin typeface="Chiller" pitchFamily="82" charset="0"/>
              </a:rPr>
              <a:t>micca</a:t>
            </a:r>
            <a:r>
              <a:rPr lang="fr-FR" sz="6600" dirty="0" smtClean="0">
                <a:latin typeface="Chiller" pitchFamily="82" charset="0"/>
              </a:rPr>
              <a:t> </a:t>
            </a:r>
            <a:r>
              <a:rPr lang="fr-FR" sz="6600" dirty="0" err="1" smtClean="0">
                <a:latin typeface="Chiller" pitchFamily="82" charset="0"/>
              </a:rPr>
              <a:t>una</a:t>
            </a:r>
            <a:r>
              <a:rPr lang="fr-FR" sz="6600" dirty="0" smtClean="0">
                <a:latin typeface="Chiller" pitchFamily="82" charset="0"/>
              </a:rPr>
              <a:t> </a:t>
            </a:r>
            <a:r>
              <a:rPr lang="fr-FR" sz="6600" dirty="0" err="1" smtClean="0">
                <a:latin typeface="Chiller" pitchFamily="82" charset="0"/>
              </a:rPr>
              <a:t>rumenzula</a:t>
            </a:r>
            <a:r>
              <a:rPr lang="fr-FR" sz="6600" dirty="0" smtClean="0">
                <a:latin typeface="Chiller" pitchFamily="82" charset="0"/>
              </a:rPr>
              <a:t> !</a:t>
            </a:r>
            <a:endParaRPr lang="fr-FR" sz="6600" dirty="0">
              <a:latin typeface="Chiller" pitchFamily="8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2875" y="260648"/>
            <a:ext cx="77724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err="1" smtClean="0">
                <a:latin typeface="Cursive standard" pitchFamily="2" charset="0"/>
              </a:rPr>
              <a:t>Trufei</a:t>
            </a:r>
            <a:r>
              <a:rPr lang="fr-FR" sz="2800" dirty="0" smtClean="0">
                <a:latin typeface="Cursive standard" pitchFamily="2" charset="0"/>
              </a:rPr>
              <a:t> di u </a:t>
            </a:r>
            <a:r>
              <a:rPr lang="fr-FR" sz="2800" dirty="0" err="1" smtClean="0">
                <a:latin typeface="Cursive standard" pitchFamily="2" charset="0"/>
              </a:rPr>
              <a:t>sviluppu</a:t>
            </a:r>
            <a:r>
              <a:rPr lang="fr-FR" sz="2800" dirty="0" smtClean="0">
                <a:latin typeface="Cursive standard" pitchFamily="2" charset="0"/>
              </a:rPr>
              <a:t> à </a:t>
            </a:r>
            <a:r>
              <a:rPr lang="fr-FR" sz="2800" dirty="0" err="1" smtClean="0">
                <a:latin typeface="Cursive standard" pitchFamily="2" charset="0"/>
              </a:rPr>
              <a:t>longu</a:t>
            </a:r>
            <a:r>
              <a:rPr lang="fr-FR" sz="2800" dirty="0" smtClean="0">
                <a:latin typeface="Cursive standard" pitchFamily="2" charset="0"/>
              </a:rPr>
              <a:t> </a:t>
            </a:r>
            <a:r>
              <a:rPr lang="fr-FR" sz="2800" dirty="0" err="1" smtClean="0">
                <a:latin typeface="Cursive standard" pitchFamily="2" charset="0"/>
              </a:rPr>
              <a:t>andà</a:t>
            </a:r>
            <a:r>
              <a:rPr lang="fr-FR" sz="2800" dirty="0" smtClean="0">
                <a:latin typeface="Cursive standard" pitchFamily="2" charset="0"/>
              </a:rPr>
              <a:t> </a:t>
            </a:r>
            <a:br>
              <a:rPr lang="fr-FR" sz="2800" dirty="0" smtClean="0">
                <a:latin typeface="Cursive standard" pitchFamily="2" charset="0"/>
              </a:rPr>
            </a:br>
            <a:r>
              <a:rPr lang="fr-FR" sz="2800" dirty="0" smtClean="0">
                <a:latin typeface="Cursive standard" pitchFamily="2" charset="0"/>
              </a:rPr>
              <a:t>2019</a:t>
            </a:r>
            <a:endParaRPr lang="fr-FR" sz="28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385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ursive standard" pitchFamily="2" charset="0"/>
              </a:rPr>
              <a:t>Cuntenti</a:t>
            </a:r>
            <a:r>
              <a:rPr lang="fr-FR" dirty="0" smtClean="0">
                <a:latin typeface="Cursive standard" pitchFamily="2" charset="0"/>
              </a:rPr>
              <a:t> di u </a:t>
            </a:r>
            <a:r>
              <a:rPr lang="fr-FR" dirty="0" err="1" smtClean="0">
                <a:latin typeface="Cursive standard" pitchFamily="2" charset="0"/>
              </a:rPr>
              <a:t>risultatu</a:t>
            </a:r>
            <a:r>
              <a:rPr lang="fr-FR" dirty="0" smtClean="0">
                <a:latin typeface="Cursive standard" pitchFamily="2" charset="0"/>
              </a:rPr>
              <a:t> :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634684" cy="497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47664" y="5085184"/>
            <a:ext cx="568863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latin typeface="Cursive standard" pitchFamily="2" charset="0"/>
              </a:rPr>
              <a:t>Pienu</a:t>
            </a:r>
            <a:r>
              <a:rPr lang="fr-FR" sz="4000" dirty="0" smtClean="0">
                <a:latin typeface="Cursive standard" pitchFamily="2" charset="0"/>
              </a:rPr>
              <a:t> di </a:t>
            </a:r>
            <a:r>
              <a:rPr lang="fr-FR" sz="4000" dirty="0" err="1" smtClean="0">
                <a:latin typeface="Cursive standard" pitchFamily="2" charset="0"/>
              </a:rPr>
              <a:t>picculi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pesci</a:t>
            </a:r>
            <a:r>
              <a:rPr lang="fr-FR" sz="4000" dirty="0" smtClean="0">
                <a:latin typeface="Cursive standard" pitchFamily="2" charset="0"/>
              </a:rPr>
              <a:t> !!</a:t>
            </a:r>
            <a:endParaRPr lang="fr-FR" sz="4000" dirty="0">
              <a:latin typeface="Cursive standard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3884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297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Ghjè</a:t>
            </a:r>
            <a:r>
              <a:rPr lang="fr-FR" dirty="0" smtClean="0"/>
              <a:t> </a:t>
            </a:r>
            <a:r>
              <a:rPr lang="fr-FR" dirty="0" err="1" smtClean="0"/>
              <a:t>vera</a:t>
            </a:r>
            <a:r>
              <a:rPr lang="fr-FR" dirty="0" smtClean="0"/>
              <a:t> </a:t>
            </a:r>
            <a:r>
              <a:rPr lang="fr-FR" dirty="0" err="1" smtClean="0"/>
              <a:t>chì</a:t>
            </a:r>
            <a:r>
              <a:rPr lang="fr-FR" dirty="0" smtClean="0"/>
              <a:t> </a:t>
            </a:r>
            <a:r>
              <a:rPr lang="fr-FR" dirty="0" err="1" smtClean="0"/>
              <a:t>avemu</a:t>
            </a:r>
            <a:r>
              <a:rPr lang="fr-FR" dirty="0" smtClean="0"/>
              <a:t> </a:t>
            </a:r>
            <a:r>
              <a:rPr lang="fr-FR" dirty="0" err="1" smtClean="0"/>
              <a:t>appena</a:t>
            </a:r>
            <a:r>
              <a:rPr lang="fr-FR" dirty="0" smtClean="0"/>
              <a:t> </a:t>
            </a:r>
            <a:r>
              <a:rPr lang="fr-FR" dirty="0" err="1" smtClean="0"/>
              <a:t>fattu</a:t>
            </a:r>
            <a:r>
              <a:rPr lang="fr-FR" dirty="0" smtClean="0"/>
              <a:t> i </a:t>
            </a:r>
            <a:r>
              <a:rPr lang="fr-FR" dirty="0" err="1" smtClean="0"/>
              <a:t>scemi</a:t>
            </a:r>
            <a:r>
              <a:rPr lang="fr-FR" dirty="0"/>
              <a:t> </a:t>
            </a:r>
            <a:r>
              <a:rPr lang="fr-FR" dirty="0" err="1" smtClean="0"/>
              <a:t>incù</a:t>
            </a:r>
            <a:r>
              <a:rPr lang="fr-FR" dirty="0" smtClean="0"/>
              <a:t> Graziella a </a:t>
            </a:r>
            <a:r>
              <a:rPr lang="fr-FR" dirty="0" err="1" smtClean="0"/>
              <a:t>nostra</a:t>
            </a:r>
            <a:r>
              <a:rPr lang="fr-FR" dirty="0" smtClean="0"/>
              <a:t> ATSEM…</a:t>
            </a:r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566858" cy="49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0198"/>
            <a:ext cx="8220405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042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43737" cy="6032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32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 smtClean="0">
                <a:latin typeface="Cursive standard" pitchFamily="2" charset="0"/>
              </a:rPr>
              <a:t>Oghje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riciculemu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vechje</a:t>
            </a:r>
            <a:r>
              <a:rPr lang="fr-FR" sz="4000" dirty="0" smtClean="0">
                <a:latin typeface="Cursive standard" pitchFamily="2" charset="0"/>
              </a:rPr>
              <a:t> carte </a:t>
            </a:r>
            <a:r>
              <a:rPr lang="fr-FR" sz="4000" dirty="0" err="1" smtClean="0">
                <a:latin typeface="Cursive standard" pitchFamily="2" charset="0"/>
              </a:rPr>
              <a:t>pustale</a:t>
            </a:r>
            <a:endParaRPr lang="fr-FR" sz="4000" dirty="0">
              <a:latin typeface="Cursive standard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251340" cy="464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30450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latin typeface="Cursive standard" pitchFamily="2" charset="0"/>
              </a:rPr>
              <a:t>Per </a:t>
            </a:r>
            <a:r>
              <a:rPr lang="fr-FR" sz="4000" dirty="0" err="1" smtClean="0">
                <a:latin typeface="Cursive standard" pitchFamily="2" charset="0"/>
              </a:rPr>
              <a:t>fà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una</a:t>
            </a:r>
            <a:r>
              <a:rPr lang="fr-FR" sz="4000" dirty="0" smtClean="0">
                <a:latin typeface="Cursive standard" pitchFamily="2" charset="0"/>
              </a:rPr>
              <a:t> fila di </a:t>
            </a:r>
            <a:r>
              <a:rPr lang="fr-FR" sz="4000" dirty="0" err="1" smtClean="0">
                <a:latin typeface="Cursive standard" pitchFamily="2" charset="0"/>
              </a:rPr>
              <a:t>pesci</a:t>
            </a:r>
            <a:r>
              <a:rPr lang="fr-FR" sz="4000" dirty="0" smtClean="0">
                <a:latin typeface="Cursive standard" pitchFamily="2" charset="0"/>
              </a:rPr>
              <a:t> in </a:t>
            </a:r>
            <a:r>
              <a:rPr lang="fr-FR" sz="4000" dirty="0" err="1" smtClean="0">
                <a:latin typeface="Cursive standard" pitchFamily="2" charset="0"/>
              </a:rPr>
              <a:t>curridò</a:t>
            </a:r>
            <a:endParaRPr lang="fr-FR" sz="4000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272807" cy="5454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09242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ursive standard" pitchFamily="2" charset="0"/>
              </a:rPr>
              <a:t>Tagliemu</a:t>
            </a:r>
            <a:r>
              <a:rPr lang="fr-FR" dirty="0" smtClean="0">
                <a:latin typeface="Cursive standard" pitchFamily="2" charset="0"/>
              </a:rPr>
              <a:t> u </a:t>
            </a:r>
            <a:r>
              <a:rPr lang="fr-FR" dirty="0" err="1" smtClean="0">
                <a:latin typeface="Cursive standard" pitchFamily="2" charset="0"/>
              </a:rPr>
              <a:t>giurnale</a:t>
            </a:r>
            <a:r>
              <a:rPr lang="fr-FR" dirty="0" smtClean="0">
                <a:latin typeface="Cursive standard" pitchFamily="2" charset="0"/>
              </a:rPr>
              <a:t> ava !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128791" cy="534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04448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636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73986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 smtClean="0">
                <a:latin typeface="Cursive standard" pitchFamily="2" charset="0"/>
              </a:rPr>
              <a:t>Appena</a:t>
            </a:r>
            <a:r>
              <a:rPr lang="fr-FR" sz="4000" dirty="0" smtClean="0">
                <a:latin typeface="Cursive standard" pitchFamily="2" charset="0"/>
              </a:rPr>
              <a:t> d’</a:t>
            </a:r>
            <a:r>
              <a:rPr lang="fr-FR" sz="4000" dirty="0" err="1" smtClean="0">
                <a:latin typeface="Cursive standard" pitchFamily="2" charset="0"/>
              </a:rPr>
              <a:t>incolla</a:t>
            </a:r>
            <a:r>
              <a:rPr lang="fr-FR" sz="4000" dirty="0" smtClean="0">
                <a:latin typeface="Cursive standard" pitchFamily="2" charset="0"/>
              </a:rPr>
              <a:t>…</a:t>
            </a:r>
            <a:endParaRPr lang="fr-FR" sz="4000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6977748" cy="523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32440" cy="639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31096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 smtClean="0">
                <a:latin typeface="Cursive standard" pitchFamily="2" charset="0"/>
              </a:rPr>
              <a:t>Appena</a:t>
            </a:r>
            <a:r>
              <a:rPr lang="fr-FR" sz="4000" dirty="0" smtClean="0">
                <a:latin typeface="Cursive standard" pitchFamily="2" charset="0"/>
              </a:rPr>
              <a:t> di </a:t>
            </a:r>
            <a:r>
              <a:rPr lang="fr-FR" sz="4000" dirty="0" err="1" smtClean="0">
                <a:latin typeface="Cursive standard" pitchFamily="2" charset="0"/>
              </a:rPr>
              <a:t>culore</a:t>
            </a:r>
            <a:r>
              <a:rPr lang="fr-FR" sz="4000" dirty="0" smtClean="0">
                <a:latin typeface="Cursive standard" pitchFamily="2" charset="0"/>
              </a:rPr>
              <a:t>…</a:t>
            </a:r>
            <a:endParaRPr lang="fr-FR" sz="4000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056783" cy="529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76456" cy="650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2" y="161637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3324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ursive standard" pitchFamily="2" charset="0"/>
              </a:rPr>
              <a:t>Hè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finitu</a:t>
            </a:r>
            <a:r>
              <a:rPr lang="fr-FR" dirty="0" smtClean="0">
                <a:latin typeface="Cursive standard" pitchFamily="2" charset="0"/>
              </a:rPr>
              <a:t> !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296811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20604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Cursive standard" pitchFamily="2" charset="0"/>
              </a:rPr>
              <a:t>D’</a:t>
            </a:r>
            <a:r>
              <a:rPr lang="fr-FR" dirty="0" err="1" smtClean="0">
                <a:latin typeface="Cursive standard" pitchFamily="2" charset="0"/>
              </a:rPr>
              <a:t>altre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opere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fatte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durante</a:t>
            </a:r>
            <a:r>
              <a:rPr lang="fr-FR" dirty="0" smtClean="0">
                <a:latin typeface="Cursive standard" pitchFamily="2" charset="0"/>
              </a:rPr>
              <a:t> l’</a:t>
            </a:r>
            <a:r>
              <a:rPr lang="fr-FR" dirty="0" err="1" smtClean="0">
                <a:latin typeface="Cursive standard" pitchFamily="2" charset="0"/>
              </a:rPr>
              <a:t>annata</a:t>
            </a:r>
            <a:r>
              <a:rPr lang="fr-FR" dirty="0" smtClean="0">
                <a:latin typeface="Cursive standard" pitchFamily="2" charset="0"/>
              </a:rPr>
              <a:t>: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4" y="1600200"/>
            <a:ext cx="8243754" cy="46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25902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16632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600" dirty="0" smtClean="0">
              <a:latin typeface="Cursive standard" pitchFamily="2" charset="0"/>
            </a:endParaRPr>
          </a:p>
          <a:p>
            <a:pPr algn="ctr"/>
            <a:r>
              <a:rPr lang="fr-FR" sz="3600" dirty="0" err="1" smtClean="0">
                <a:latin typeface="Cursive standard" pitchFamily="2" charset="0"/>
              </a:rPr>
              <a:t>Simu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fieri</a:t>
            </a:r>
            <a:r>
              <a:rPr lang="fr-FR" sz="3600" dirty="0" smtClean="0">
                <a:latin typeface="Cursive standard" pitchFamily="2" charset="0"/>
              </a:rPr>
              <a:t> di </a:t>
            </a:r>
            <a:r>
              <a:rPr lang="fr-FR" sz="3600" dirty="0" err="1" smtClean="0">
                <a:latin typeface="Cursive standard" pitchFamily="2" charset="0"/>
              </a:rPr>
              <a:t>prisentà</a:t>
            </a:r>
            <a:r>
              <a:rPr lang="fr-FR" sz="3600" dirty="0" smtClean="0">
                <a:latin typeface="Cursive standard" pitchFamily="2" charset="0"/>
              </a:rPr>
              <a:t> vi u </a:t>
            </a:r>
            <a:r>
              <a:rPr lang="fr-FR" sz="3600" dirty="0" err="1" smtClean="0">
                <a:latin typeface="Cursive standard" pitchFamily="2" charset="0"/>
              </a:rPr>
              <a:t>nostru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travagliu</a:t>
            </a:r>
            <a:r>
              <a:rPr lang="fr-FR" sz="3600" dirty="0" smtClean="0">
                <a:latin typeface="Cursive standard" pitchFamily="2" charset="0"/>
              </a:rPr>
              <a:t> di l’</a:t>
            </a:r>
            <a:r>
              <a:rPr lang="fr-FR" sz="3600" dirty="0" err="1" smtClean="0">
                <a:latin typeface="Cursive standard" pitchFamily="2" charset="0"/>
              </a:rPr>
              <a:t>annata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nantu</a:t>
            </a:r>
            <a:r>
              <a:rPr lang="fr-FR" sz="3600" dirty="0" smtClean="0">
                <a:latin typeface="Cursive standard" pitchFamily="2" charset="0"/>
              </a:rPr>
              <a:t> à a </a:t>
            </a:r>
            <a:r>
              <a:rPr lang="fr-FR" sz="3600" dirty="0" err="1" smtClean="0">
                <a:latin typeface="Cursive standard" pitchFamily="2" charset="0"/>
              </a:rPr>
              <a:t>prutezzione</a:t>
            </a:r>
            <a:r>
              <a:rPr lang="fr-FR" sz="3600" dirty="0" smtClean="0">
                <a:latin typeface="Cursive standard" pitchFamily="2" charset="0"/>
              </a:rPr>
              <a:t> di u mare è u </a:t>
            </a:r>
            <a:r>
              <a:rPr lang="fr-FR" sz="3600" dirty="0" err="1" smtClean="0">
                <a:latin typeface="Cursive standard" pitchFamily="2" charset="0"/>
              </a:rPr>
              <a:t>riciculu</a:t>
            </a:r>
            <a:r>
              <a:rPr lang="fr-FR" sz="3600" dirty="0" smtClean="0">
                <a:latin typeface="Cursive standard" pitchFamily="2" charset="0"/>
              </a:rPr>
              <a:t> di i </a:t>
            </a:r>
            <a:r>
              <a:rPr lang="fr-FR" sz="3600" dirty="0" err="1" smtClean="0">
                <a:latin typeface="Cursive standard" pitchFamily="2" charset="0"/>
              </a:rPr>
              <a:t>frazi</a:t>
            </a:r>
            <a:r>
              <a:rPr lang="fr-FR" sz="3600" dirty="0" smtClean="0">
                <a:latin typeface="Cursive standard" pitchFamily="2" charset="0"/>
              </a:rPr>
              <a:t>:</a:t>
            </a:r>
          </a:p>
          <a:p>
            <a:pPr algn="ctr"/>
            <a:endParaRPr lang="fr-FR" sz="3600" dirty="0">
              <a:latin typeface="Cursive standard" pitchFamily="2" charset="0"/>
            </a:endParaRPr>
          </a:p>
          <a:p>
            <a:pPr algn="ctr"/>
            <a:endParaRPr lang="fr-FR" sz="3600" b="1" dirty="0" smtClean="0">
              <a:latin typeface="Cursive standard" pitchFamily="2" charset="0"/>
            </a:endParaRPr>
          </a:p>
          <a:p>
            <a:pPr algn="ctr"/>
            <a:endParaRPr lang="fr-FR" sz="3600" b="1" dirty="0">
              <a:latin typeface="Cursive standard" pitchFamily="2" charset="0"/>
            </a:endParaRPr>
          </a:p>
          <a:p>
            <a:pPr algn="ctr"/>
            <a:endParaRPr lang="fr-FR" sz="6000" b="1" dirty="0">
              <a:solidFill>
                <a:schemeClr val="accent1"/>
              </a:solidFill>
              <a:latin typeface="Cursive standar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363" y="2708920"/>
            <a:ext cx="76232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latin typeface="Cursive standard" pitchFamily="2" charset="0"/>
              </a:rPr>
              <a:t>Avemu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realizatu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parechje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opere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d’arte</a:t>
            </a:r>
            <a:r>
              <a:rPr lang="fr-FR" sz="3600" dirty="0" smtClean="0">
                <a:latin typeface="Cursive standard" pitchFamily="2" charset="0"/>
              </a:rPr>
              <a:t> è </a:t>
            </a:r>
            <a:r>
              <a:rPr lang="fr-FR" sz="3600" dirty="0" err="1" smtClean="0">
                <a:latin typeface="Cursive standard" pitchFamily="2" charset="0"/>
              </a:rPr>
              <a:t>avemu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inventatu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una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fola</a:t>
            </a:r>
            <a:r>
              <a:rPr lang="fr-FR" sz="3600" dirty="0" smtClean="0">
                <a:latin typeface="Cursive standard" pitchFamily="2" charset="0"/>
              </a:rPr>
              <a:t> sana </a:t>
            </a:r>
            <a:r>
              <a:rPr lang="fr-FR" sz="3600" dirty="0" err="1" smtClean="0">
                <a:latin typeface="Cursive standard" pitchFamily="2" charset="0"/>
              </a:rPr>
              <a:t>incù</a:t>
            </a:r>
            <a:r>
              <a:rPr lang="fr-FR" sz="3600" dirty="0" smtClean="0">
                <a:latin typeface="Cursive standard" pitchFamily="2" charset="0"/>
              </a:rPr>
              <a:t> l’</a:t>
            </a:r>
            <a:r>
              <a:rPr lang="fr-FR" sz="3600" dirty="0" err="1" smtClean="0">
                <a:latin typeface="Cursive standard" pitchFamily="2" charset="0"/>
              </a:rPr>
              <a:t>aiutu</a:t>
            </a:r>
            <a:r>
              <a:rPr lang="fr-FR" sz="3600" dirty="0" smtClean="0">
                <a:latin typeface="Cursive standard" pitchFamily="2" charset="0"/>
              </a:rPr>
              <a:t> di a </a:t>
            </a:r>
            <a:r>
              <a:rPr lang="fr-FR" sz="3600" dirty="0" err="1" smtClean="0">
                <a:latin typeface="Cursive standard" pitchFamily="2" charset="0"/>
              </a:rPr>
              <a:t>nostra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maestra</a:t>
            </a:r>
            <a:r>
              <a:rPr lang="fr-FR" sz="3600" dirty="0" smtClean="0">
                <a:latin typeface="Cursive standard" pitchFamily="2" charset="0"/>
              </a:rPr>
              <a:t> !</a:t>
            </a:r>
            <a:endParaRPr lang="fr-FR" sz="3600" b="1" dirty="0" smtClean="0">
              <a:latin typeface="Cursive standard" pitchFamily="2" charset="0"/>
            </a:endParaRPr>
          </a:p>
          <a:p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229200"/>
            <a:ext cx="3820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err="1" smtClean="0">
                <a:solidFill>
                  <a:schemeClr val="accent1"/>
                </a:solidFill>
                <a:latin typeface="Cursive standard" pitchFamily="2" charset="0"/>
              </a:rPr>
              <a:t>Cumincemu</a:t>
            </a:r>
            <a:r>
              <a:rPr lang="fr-FR" sz="5400" b="1" dirty="0" smtClean="0">
                <a:solidFill>
                  <a:schemeClr val="accent1"/>
                </a:solidFill>
                <a:latin typeface="Cursive standard" pitchFamily="2" charset="0"/>
              </a:rPr>
              <a:t> ?</a:t>
            </a:r>
            <a:endParaRPr lang="fr-FR" sz="5400" dirty="0"/>
          </a:p>
        </p:txBody>
      </p:sp>
    </p:spTree>
    <p:extLst>
      <p:ext uri="{BB962C8B-B14F-4D97-AF65-F5344CB8AC3E}">
        <p14:creationId xmlns="" xmlns:p14="http://schemas.microsoft.com/office/powerpoint/2010/main" val="2715544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4968552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28984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4968552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63688" y="441538"/>
            <a:ext cx="5306261" cy="646331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 err="1" smtClean="0">
                <a:latin typeface="Cursive standard" pitchFamily="2" charset="0"/>
              </a:rPr>
              <a:t>Allora</a:t>
            </a:r>
            <a:r>
              <a:rPr lang="fr-FR" sz="3600" dirty="0" smtClean="0">
                <a:latin typeface="Cursive standard" pitchFamily="2" charset="0"/>
              </a:rPr>
              <a:t> l’</a:t>
            </a:r>
            <a:r>
              <a:rPr lang="fr-FR" sz="3600" dirty="0" err="1" smtClean="0">
                <a:latin typeface="Cursive standard" pitchFamily="2" charset="0"/>
              </a:rPr>
              <a:t>avete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ricunnisciutu</a:t>
            </a:r>
            <a:r>
              <a:rPr lang="fr-FR" sz="3600" dirty="0" smtClean="0">
                <a:latin typeface="Cursive standard" pitchFamily="2" charset="0"/>
              </a:rPr>
              <a:t>?</a:t>
            </a:r>
            <a:endParaRPr lang="fr-FR" sz="3600" dirty="0">
              <a:latin typeface="Cursive standar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3623" y="1869779"/>
            <a:ext cx="6120680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fr-FR" sz="7200" dirty="0" smtClean="0">
              <a:latin typeface="Cursive standard" pitchFamily="2" charset="0"/>
            </a:endParaRPr>
          </a:p>
          <a:p>
            <a:pPr algn="ctr"/>
            <a:r>
              <a:rPr lang="fr-FR" sz="7200" dirty="0" err="1" smtClean="0">
                <a:latin typeface="Cursive standard" pitchFamily="2" charset="0"/>
              </a:rPr>
              <a:t>Pasquale</a:t>
            </a:r>
            <a:r>
              <a:rPr lang="fr-FR" sz="7200" dirty="0" smtClean="0">
                <a:latin typeface="Cursive standard" pitchFamily="2" charset="0"/>
              </a:rPr>
              <a:t> Paoli !</a:t>
            </a:r>
          </a:p>
          <a:p>
            <a:pPr algn="ctr"/>
            <a:endParaRPr lang="fr-FR" sz="72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6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 err="1" smtClean="0">
                <a:latin typeface="Cursive standard" pitchFamily="2" charset="0"/>
              </a:rPr>
              <a:t>Quattru</a:t>
            </a:r>
            <a:r>
              <a:rPr lang="fr-FR" sz="4800" b="1" dirty="0" smtClean="0">
                <a:latin typeface="Cursive standard" pitchFamily="2" charset="0"/>
              </a:rPr>
              <a:t> </a:t>
            </a:r>
            <a:r>
              <a:rPr lang="fr-FR" sz="4800" b="1" dirty="0" err="1" smtClean="0">
                <a:latin typeface="Cursive standard" pitchFamily="2" charset="0"/>
              </a:rPr>
              <a:t>frazi</a:t>
            </a:r>
            <a:r>
              <a:rPr lang="fr-FR" sz="4800" b="1" dirty="0" smtClean="0">
                <a:latin typeface="Cursive standard" pitchFamily="2" charset="0"/>
              </a:rPr>
              <a:t> </a:t>
            </a:r>
            <a:r>
              <a:rPr lang="fr-FR" sz="4800" b="1" dirty="0" err="1" smtClean="0">
                <a:latin typeface="Cursive standard" pitchFamily="2" charset="0"/>
              </a:rPr>
              <a:t>ind’u</a:t>
            </a:r>
            <a:r>
              <a:rPr lang="fr-FR" sz="4800" b="1" dirty="0" smtClean="0">
                <a:latin typeface="Cursive standard" pitchFamily="2" charset="0"/>
              </a:rPr>
              <a:t> mare</a:t>
            </a:r>
            <a:endParaRPr lang="fr-FR" sz="4800" b="1" dirty="0">
              <a:latin typeface="Cursive standar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/>
          <a:lstStyle/>
          <a:p>
            <a:pPr marL="0" indent="0" algn="ctr">
              <a:buNone/>
            </a:pPr>
            <a:r>
              <a:rPr lang="fr-FR" sz="4000" dirty="0" err="1" smtClean="0">
                <a:latin typeface="Cursive standard" pitchFamily="2" charset="0"/>
              </a:rPr>
              <a:t>Eccu</a:t>
            </a:r>
            <a:r>
              <a:rPr lang="fr-FR" sz="4000" dirty="0" smtClean="0">
                <a:latin typeface="Cursive standard" pitchFamily="2" charset="0"/>
              </a:rPr>
              <a:t> u </a:t>
            </a:r>
            <a:r>
              <a:rPr lang="fr-FR" sz="4000" dirty="0" err="1" smtClean="0">
                <a:latin typeface="Cursive standard" pitchFamily="2" charset="0"/>
              </a:rPr>
              <a:t>titulu</a:t>
            </a:r>
            <a:r>
              <a:rPr lang="fr-FR" sz="4000" dirty="0" smtClean="0">
                <a:latin typeface="Cursive standard" pitchFamily="2" charset="0"/>
              </a:rPr>
              <a:t> di a </a:t>
            </a:r>
            <a:r>
              <a:rPr lang="fr-FR" sz="4000" dirty="0" err="1" smtClean="0">
                <a:latin typeface="Cursive standard" pitchFamily="2" charset="0"/>
              </a:rPr>
              <a:t>nostra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fola</a:t>
            </a:r>
            <a:r>
              <a:rPr lang="fr-FR" sz="4000" dirty="0" smtClean="0">
                <a:latin typeface="Cursive standard" pitchFamily="2" charset="0"/>
              </a:rPr>
              <a:t> !</a:t>
            </a:r>
          </a:p>
          <a:p>
            <a:pPr marL="0" indent="0">
              <a:buNone/>
            </a:pPr>
            <a:endParaRPr lang="fr-FR" sz="4000" dirty="0" smtClean="0">
              <a:latin typeface="Cursive standard" pitchFamily="2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2924944"/>
            <a:ext cx="7633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latin typeface="Cursive standard" pitchFamily="2" charset="0"/>
              </a:rPr>
              <a:t>Era</a:t>
            </a:r>
            <a:r>
              <a:rPr lang="fr-FR" sz="4000" dirty="0" smtClean="0">
                <a:latin typeface="Cursive standard" pitchFamily="2" charset="0"/>
              </a:rPr>
              <a:t> un </a:t>
            </a:r>
            <a:r>
              <a:rPr lang="fr-FR" sz="4000" dirty="0" err="1" smtClean="0">
                <a:latin typeface="Cursive standard" pitchFamily="2" charset="0"/>
              </a:rPr>
              <a:t>travagliu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longu</a:t>
            </a:r>
            <a:r>
              <a:rPr lang="fr-FR" sz="4000" dirty="0" smtClean="0">
                <a:latin typeface="Cursive standard" pitchFamily="2" charset="0"/>
              </a:rPr>
              <a:t> ma </a:t>
            </a:r>
            <a:r>
              <a:rPr lang="fr-FR" sz="4000" dirty="0" err="1" smtClean="0">
                <a:latin typeface="Cursive standard" pitchFamily="2" charset="0"/>
              </a:rPr>
              <a:t>incù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appena</a:t>
            </a:r>
            <a:r>
              <a:rPr lang="fr-FR" sz="4000" dirty="0" smtClean="0">
                <a:latin typeface="Cursive standard" pitchFamily="2" charset="0"/>
              </a:rPr>
              <a:t> di </a:t>
            </a:r>
            <a:r>
              <a:rPr lang="fr-FR" sz="4000" dirty="0" err="1" smtClean="0">
                <a:latin typeface="Cursive standard" pitchFamily="2" charset="0"/>
              </a:rPr>
              <a:t>pazienza</a:t>
            </a:r>
            <a:r>
              <a:rPr lang="fr-FR" sz="4000" dirty="0" smtClean="0">
                <a:latin typeface="Cursive standard" pitchFamily="2" charset="0"/>
              </a:rPr>
              <a:t> è d’</a:t>
            </a:r>
            <a:r>
              <a:rPr lang="fr-FR" sz="4000" dirty="0" err="1" smtClean="0">
                <a:latin typeface="Cursive standard" pitchFamily="2" charset="0"/>
              </a:rPr>
              <a:t>imaginazione</a:t>
            </a:r>
            <a:r>
              <a:rPr lang="fr-FR" sz="4000" dirty="0" smtClean="0">
                <a:latin typeface="Cursive standard" pitchFamily="2" charset="0"/>
              </a:rPr>
              <a:t> l’</a:t>
            </a:r>
            <a:r>
              <a:rPr lang="fr-FR" sz="4000" dirty="0" err="1" smtClean="0">
                <a:latin typeface="Cursive standard" pitchFamily="2" charset="0"/>
              </a:rPr>
              <a:t>avemu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fattu</a:t>
            </a:r>
            <a:r>
              <a:rPr lang="fr-FR" sz="4000" dirty="0" smtClean="0">
                <a:latin typeface="Cursive standard" pitchFamily="2" charset="0"/>
              </a:rPr>
              <a:t> !</a:t>
            </a:r>
          </a:p>
          <a:p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58298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latin typeface="Cursive standard" pitchFamily="2" charset="0"/>
              </a:rPr>
              <a:t>Simu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andati</a:t>
            </a:r>
            <a:r>
              <a:rPr lang="fr-FR" dirty="0" smtClean="0">
                <a:latin typeface="Cursive standard" pitchFamily="2" charset="0"/>
              </a:rPr>
              <a:t> à u </a:t>
            </a:r>
            <a:r>
              <a:rPr lang="fr-FR" dirty="0" err="1" smtClean="0">
                <a:latin typeface="Cursive standard" pitchFamily="2" charset="0"/>
              </a:rPr>
              <a:t>stagnu</a:t>
            </a:r>
            <a:r>
              <a:rPr lang="fr-FR" dirty="0" smtClean="0">
                <a:latin typeface="Cursive standard" pitchFamily="2" charset="0"/>
              </a:rPr>
              <a:t> di </a:t>
            </a:r>
            <a:r>
              <a:rPr lang="fr-FR" dirty="0" err="1" smtClean="0">
                <a:latin typeface="Cursive standard" pitchFamily="2" charset="0"/>
              </a:rPr>
              <a:t>Biguglia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0" y="1628800"/>
            <a:ext cx="9011840" cy="50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54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7544" y="404664"/>
            <a:ext cx="839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Cursive standard" pitchFamily="2" charset="0"/>
              </a:rPr>
              <a:t>In </a:t>
            </a:r>
            <a:r>
              <a:rPr lang="fr-FR" sz="4000" dirty="0" err="1" smtClean="0">
                <a:latin typeface="Cursive standard" pitchFamily="2" charset="0"/>
              </a:rPr>
              <a:t>immersione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incù</a:t>
            </a:r>
            <a:r>
              <a:rPr lang="fr-FR" sz="4000" dirty="0" smtClean="0">
                <a:latin typeface="Cursive standard" pitchFamily="2" charset="0"/>
              </a:rPr>
              <a:t> Jean Yves </a:t>
            </a:r>
            <a:r>
              <a:rPr lang="fr-FR" sz="4000" dirty="0" err="1" smtClean="0">
                <a:latin typeface="Cursive standard" pitchFamily="2" charset="0"/>
              </a:rPr>
              <a:t>Casalta</a:t>
            </a:r>
            <a:r>
              <a:rPr lang="fr-FR" sz="4000" dirty="0" smtClean="0">
                <a:latin typeface="Cursive standard" pitchFamily="2" charset="0"/>
              </a:rPr>
              <a:t> !</a:t>
            </a:r>
            <a:endParaRPr lang="fr-FR" sz="4000" dirty="0">
              <a:latin typeface="Cursive standard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" y="1495734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0" y="1572258"/>
            <a:ext cx="8832981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86086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ursive standard" pitchFamily="2" charset="0"/>
              </a:rPr>
              <a:t>Emu </a:t>
            </a:r>
            <a:r>
              <a:rPr lang="fr-FR" dirty="0" err="1" smtClean="0">
                <a:latin typeface="Cursive standard" pitchFamily="2" charset="0"/>
              </a:rPr>
              <a:t>vistu</a:t>
            </a:r>
            <a:r>
              <a:rPr lang="fr-FR" dirty="0" smtClean="0">
                <a:latin typeface="Cursive standard" pitchFamily="2" charset="0"/>
              </a:rPr>
              <a:t> 4 </a:t>
            </a:r>
            <a:r>
              <a:rPr lang="fr-FR" dirty="0" err="1" smtClean="0">
                <a:latin typeface="Cursive standard" pitchFamily="2" charset="0"/>
              </a:rPr>
              <a:t>acelli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sfarenti</a:t>
            </a:r>
            <a:r>
              <a:rPr lang="fr-FR" dirty="0" smtClean="0">
                <a:latin typeface="Cursive standard" pitchFamily="2" charset="0"/>
              </a:rPr>
              <a:t> :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171691" cy="4781128"/>
          </a:xfrm>
        </p:spPr>
      </p:pic>
      <p:sp>
        <p:nvSpPr>
          <p:cNvPr id="5" name="TextBox 4"/>
          <p:cNvSpPr txBox="1"/>
          <p:nvPr/>
        </p:nvSpPr>
        <p:spPr>
          <a:xfrm>
            <a:off x="2987824" y="5141883"/>
            <a:ext cx="28841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>
                <a:latin typeface="Cursive standard" pitchFamily="2" charset="0"/>
              </a:rPr>
              <a:t>A </a:t>
            </a:r>
            <a:r>
              <a:rPr lang="fr-FR" sz="6000" dirty="0" err="1" smtClean="0">
                <a:latin typeface="Cursive standard" pitchFamily="2" charset="0"/>
              </a:rPr>
              <a:t>forga</a:t>
            </a:r>
            <a:r>
              <a:rPr lang="fr-FR" sz="6000" dirty="0" smtClean="0">
                <a:latin typeface="Cursive standard" pitchFamily="2" charset="0"/>
              </a:rPr>
              <a:t> </a:t>
            </a:r>
            <a:endParaRPr lang="fr-FR" sz="6000" dirty="0">
              <a:latin typeface="Cursive standard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8088442" cy="539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339752" y="1484784"/>
            <a:ext cx="3307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  <a:latin typeface="Cursive standard" pitchFamily="2" charset="0"/>
              </a:rPr>
              <a:t>U </a:t>
            </a:r>
            <a:r>
              <a:rPr lang="fr-FR" sz="4800" dirty="0" err="1" smtClean="0">
                <a:solidFill>
                  <a:schemeClr val="bg1"/>
                </a:solidFill>
                <a:latin typeface="Cursive standard" pitchFamily="2" charset="0"/>
              </a:rPr>
              <a:t>gabbianu</a:t>
            </a:r>
            <a:r>
              <a:rPr lang="fr-FR" sz="4800" dirty="0" smtClean="0">
                <a:solidFill>
                  <a:schemeClr val="bg1"/>
                </a:solidFill>
                <a:latin typeface="Cursive standard" pitchFamily="2" charset="0"/>
              </a:rPr>
              <a:t> </a:t>
            </a:r>
            <a:endParaRPr lang="fr-FR" sz="4800" dirty="0">
              <a:solidFill>
                <a:schemeClr val="bg1"/>
              </a:solidFill>
              <a:latin typeface="Cursive standard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2" y="1299600"/>
            <a:ext cx="7794877" cy="519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618202" y="1700808"/>
            <a:ext cx="4075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  <a:latin typeface="Cursive standard" pitchFamily="2" charset="0"/>
              </a:rPr>
              <a:t>U</a:t>
            </a:r>
            <a:r>
              <a:rPr lang="fr-FR" sz="4400" dirty="0" smtClean="0">
                <a:solidFill>
                  <a:schemeClr val="bg1"/>
                </a:solidFill>
              </a:rPr>
              <a:t> </a:t>
            </a:r>
            <a:r>
              <a:rPr lang="fr-FR" sz="5400" dirty="0" err="1" smtClean="0">
                <a:solidFill>
                  <a:schemeClr val="bg1"/>
                </a:solidFill>
                <a:latin typeface="Cursive standard" pitchFamily="2" charset="0"/>
              </a:rPr>
              <a:t>marangone</a:t>
            </a:r>
            <a:r>
              <a:rPr lang="fr-FR" sz="5400" dirty="0" smtClean="0">
                <a:solidFill>
                  <a:schemeClr val="bg1"/>
                </a:solidFill>
                <a:latin typeface="Cursive standard" pitchFamily="2" charset="0"/>
              </a:rPr>
              <a:t> </a:t>
            </a:r>
            <a:endParaRPr lang="fr-FR" dirty="0">
              <a:solidFill>
                <a:schemeClr val="bg1"/>
              </a:solidFill>
              <a:latin typeface="Cursive standard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9" y="1350603"/>
            <a:ext cx="7794877" cy="517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987824" y="1475747"/>
            <a:ext cx="3214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  <a:latin typeface="Cursive standard" pitchFamily="2" charset="0"/>
              </a:rPr>
              <a:t>È a </a:t>
            </a:r>
            <a:r>
              <a:rPr lang="fr-FR" sz="4800" dirty="0" err="1" smtClean="0">
                <a:solidFill>
                  <a:schemeClr val="bg1"/>
                </a:solidFill>
                <a:latin typeface="Cursive standard" pitchFamily="2" charset="0"/>
              </a:rPr>
              <a:t>ciuffuta</a:t>
            </a:r>
            <a:r>
              <a:rPr lang="fr-FR" sz="4800" dirty="0" smtClean="0">
                <a:solidFill>
                  <a:schemeClr val="bg1"/>
                </a:solidFill>
                <a:latin typeface="Cursive standard" pitchFamily="2" charset="0"/>
              </a:rPr>
              <a:t> </a:t>
            </a:r>
            <a:endParaRPr lang="fr-FR" sz="4800" dirty="0">
              <a:solidFill>
                <a:schemeClr val="bg1"/>
              </a:solidFill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70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ursive standard" pitchFamily="2" charset="0"/>
              </a:rPr>
              <a:t>Peccatu</a:t>
            </a:r>
            <a:r>
              <a:rPr lang="fr-FR" dirty="0" smtClean="0">
                <a:latin typeface="Cursive standard" pitchFamily="2" charset="0"/>
              </a:rPr>
              <a:t>, 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532805" cy="433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03648" y="5796582"/>
            <a:ext cx="6683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Cursive standard" pitchFamily="2" charset="0"/>
              </a:rPr>
              <a:t>I </a:t>
            </a:r>
            <a:r>
              <a:rPr lang="fr-FR" sz="3600" dirty="0" err="1" smtClean="0">
                <a:latin typeface="Cursive standard" pitchFamily="2" charset="0"/>
              </a:rPr>
              <a:t>fiamminghi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eranu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troppu</a:t>
            </a:r>
            <a:r>
              <a:rPr lang="fr-FR" sz="3600" dirty="0" smtClean="0">
                <a:latin typeface="Cursive standard" pitchFamily="2" charset="0"/>
              </a:rPr>
              <a:t> </a:t>
            </a:r>
            <a:r>
              <a:rPr lang="fr-FR" sz="3600" dirty="0" err="1" smtClean="0">
                <a:latin typeface="Cursive standard" pitchFamily="2" charset="0"/>
              </a:rPr>
              <a:t>luntanu</a:t>
            </a:r>
            <a:r>
              <a:rPr lang="fr-FR" sz="3600" dirty="0" smtClean="0">
                <a:latin typeface="Cursive standard" pitchFamily="2" charset="0"/>
              </a:rPr>
              <a:t>…</a:t>
            </a:r>
            <a:endParaRPr lang="fr-FR" sz="3600" dirty="0">
              <a:latin typeface="Cursive standar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7856" y="5735026"/>
            <a:ext cx="69990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latin typeface="Cursive standard" pitchFamily="2" charset="0"/>
              </a:rPr>
              <a:t>I </a:t>
            </a:r>
            <a:r>
              <a:rPr lang="fr-FR" sz="4400" dirty="0" err="1" smtClean="0">
                <a:latin typeface="Cursive standard" pitchFamily="2" charset="0"/>
              </a:rPr>
              <a:t>videremu</a:t>
            </a:r>
            <a:r>
              <a:rPr lang="fr-FR" sz="4400" dirty="0" smtClean="0">
                <a:latin typeface="Cursive standard" pitchFamily="2" charset="0"/>
              </a:rPr>
              <a:t> a </a:t>
            </a:r>
            <a:r>
              <a:rPr lang="fr-FR" sz="4400" dirty="0" err="1" smtClean="0">
                <a:latin typeface="Cursive standard" pitchFamily="2" charset="0"/>
              </a:rPr>
              <a:t>prossima</a:t>
            </a:r>
            <a:r>
              <a:rPr lang="fr-FR" sz="4400" dirty="0" smtClean="0">
                <a:latin typeface="Cursive standard" pitchFamily="2" charset="0"/>
              </a:rPr>
              <a:t> volta !!</a:t>
            </a:r>
            <a:endParaRPr lang="fr-FR" sz="44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26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latin typeface="Cursive standard" pitchFamily="2" charset="0"/>
              </a:rPr>
              <a:t>Dopu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emu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fattu</a:t>
            </a:r>
            <a:r>
              <a:rPr lang="fr-FR" dirty="0" smtClean="0">
                <a:latin typeface="Cursive standard" pitchFamily="2" charset="0"/>
              </a:rPr>
              <a:t> un </a:t>
            </a:r>
            <a:r>
              <a:rPr lang="fr-FR" dirty="0" err="1" smtClean="0">
                <a:latin typeface="Cursive standard" pitchFamily="2" charset="0"/>
              </a:rPr>
              <a:t>giru</a:t>
            </a:r>
            <a:r>
              <a:rPr lang="fr-FR" dirty="0" smtClean="0">
                <a:latin typeface="Cursive standard" pitchFamily="2" charset="0"/>
              </a:rPr>
              <a:t> per </a:t>
            </a:r>
            <a:r>
              <a:rPr lang="fr-FR" dirty="0" err="1" smtClean="0">
                <a:latin typeface="Cursive standard" pitchFamily="2" charset="0"/>
              </a:rPr>
              <a:t>scopre</a:t>
            </a:r>
            <a:r>
              <a:rPr lang="fr-FR" dirty="0" smtClean="0">
                <a:latin typeface="Cursive standard" pitchFamily="2" charset="0"/>
              </a:rPr>
              <a:t> e </a:t>
            </a:r>
            <a:r>
              <a:rPr lang="fr-FR" dirty="0" err="1" smtClean="0">
                <a:latin typeface="Cursive standard" pitchFamily="2" charset="0"/>
              </a:rPr>
              <a:t>piante</a:t>
            </a:r>
            <a:r>
              <a:rPr lang="fr-FR" dirty="0" smtClean="0">
                <a:latin typeface="Cursive standard" pitchFamily="2" charset="0"/>
              </a:rPr>
              <a:t> di a </a:t>
            </a:r>
            <a:r>
              <a:rPr lang="fr-FR" dirty="0" err="1" smtClean="0">
                <a:latin typeface="Cursive standard" pitchFamily="2" charset="0"/>
              </a:rPr>
              <a:t>machja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nustrale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8371768" cy="47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1096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Autofit/>
          </a:bodyPr>
          <a:lstStyle/>
          <a:p>
            <a:r>
              <a:rPr lang="fr-FR" sz="4800" b="1" dirty="0" err="1" smtClean="0">
                <a:latin typeface="Cursive standard" pitchFamily="2" charset="0"/>
              </a:rPr>
              <a:t>Speremu</a:t>
            </a:r>
            <a:r>
              <a:rPr lang="fr-FR" sz="4800" b="1" dirty="0" smtClean="0">
                <a:latin typeface="Cursive standard" pitchFamily="2" charset="0"/>
              </a:rPr>
              <a:t> chi u </a:t>
            </a:r>
            <a:r>
              <a:rPr lang="fr-FR" sz="4800" b="1" dirty="0" err="1" smtClean="0">
                <a:latin typeface="Cursive standard" pitchFamily="2" charset="0"/>
              </a:rPr>
              <a:t>nostru</a:t>
            </a:r>
            <a:r>
              <a:rPr lang="fr-FR" sz="4800" b="1" dirty="0" smtClean="0">
                <a:latin typeface="Cursive standard" pitchFamily="2" charset="0"/>
              </a:rPr>
              <a:t> </a:t>
            </a:r>
            <a:r>
              <a:rPr lang="fr-FR" sz="4800" b="1" dirty="0" err="1" smtClean="0">
                <a:latin typeface="Cursive standard" pitchFamily="2" charset="0"/>
              </a:rPr>
              <a:t>travagliu</a:t>
            </a:r>
            <a:r>
              <a:rPr lang="fr-FR" sz="4800" b="1" dirty="0" smtClean="0">
                <a:latin typeface="Cursive standard" pitchFamily="2" charset="0"/>
              </a:rPr>
              <a:t> </a:t>
            </a:r>
            <a:r>
              <a:rPr lang="fr-FR" sz="4800" b="1" dirty="0" err="1" smtClean="0">
                <a:latin typeface="Cursive standard" pitchFamily="2" charset="0"/>
              </a:rPr>
              <a:t>v’hà</a:t>
            </a:r>
            <a:r>
              <a:rPr lang="fr-FR" sz="4800" b="1" dirty="0" smtClean="0">
                <a:latin typeface="Cursive standard" pitchFamily="2" charset="0"/>
              </a:rPr>
              <a:t> </a:t>
            </a:r>
            <a:r>
              <a:rPr lang="fr-FR" sz="4800" b="1" dirty="0" err="1" smtClean="0">
                <a:latin typeface="Cursive standard" pitchFamily="2" charset="0"/>
              </a:rPr>
              <a:t>piaciutu</a:t>
            </a:r>
            <a:endParaRPr lang="fr-FR" sz="4800" b="1" dirty="0">
              <a:latin typeface="Cursive standar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2618620"/>
            <a:ext cx="720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latin typeface="Cursive standard" pitchFamily="2" charset="0"/>
              </a:rPr>
              <a:t>Nanzu</a:t>
            </a:r>
            <a:r>
              <a:rPr lang="fr-FR" sz="4000" dirty="0" smtClean="0">
                <a:latin typeface="Cursive standard" pitchFamily="2" charset="0"/>
              </a:rPr>
              <a:t> di </a:t>
            </a:r>
            <a:r>
              <a:rPr lang="fr-FR" sz="4000" dirty="0" err="1" smtClean="0">
                <a:latin typeface="Cursive standard" pitchFamily="2" charset="0"/>
              </a:rPr>
              <a:t>lascià</a:t>
            </a:r>
            <a:r>
              <a:rPr lang="fr-FR" sz="4000" dirty="0" smtClean="0">
                <a:latin typeface="Cursive standard" pitchFamily="2" charset="0"/>
              </a:rPr>
              <a:t> vi, </a:t>
            </a:r>
            <a:r>
              <a:rPr lang="fr-FR" sz="4000" dirty="0" err="1" smtClean="0">
                <a:latin typeface="Cursive standard" pitchFamily="2" charset="0"/>
              </a:rPr>
              <a:t>vulemu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aghjunghje</a:t>
            </a:r>
            <a:r>
              <a:rPr lang="fr-FR" sz="4000" dirty="0" smtClean="0">
                <a:latin typeface="Cursive standard" pitchFamily="2" charset="0"/>
              </a:rPr>
              <a:t> chi </a:t>
            </a:r>
            <a:r>
              <a:rPr lang="fr-FR" sz="4000" dirty="0" err="1" smtClean="0">
                <a:latin typeface="Cursive standard" pitchFamily="2" charset="0"/>
              </a:rPr>
              <a:t>durante</a:t>
            </a:r>
            <a:r>
              <a:rPr lang="fr-FR" sz="4000" dirty="0" smtClean="0">
                <a:latin typeface="Cursive standard" pitchFamily="2" charset="0"/>
              </a:rPr>
              <a:t> l’</a:t>
            </a:r>
            <a:r>
              <a:rPr lang="fr-FR" sz="4000" dirty="0" err="1" smtClean="0">
                <a:latin typeface="Cursive standard" pitchFamily="2" charset="0"/>
              </a:rPr>
              <a:t>annu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avemu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amparatu</a:t>
            </a:r>
            <a:r>
              <a:rPr lang="fr-FR" sz="4000" dirty="0" smtClean="0">
                <a:latin typeface="Cursive standard" pitchFamily="2" charset="0"/>
              </a:rPr>
              <a:t> à </a:t>
            </a:r>
            <a:r>
              <a:rPr lang="fr-FR" sz="4000" dirty="0" err="1" smtClean="0">
                <a:latin typeface="Cursive standard" pitchFamily="2" charset="0"/>
              </a:rPr>
              <a:t>riciculà</a:t>
            </a:r>
            <a:r>
              <a:rPr lang="fr-FR" sz="4000" dirty="0" smtClean="0">
                <a:latin typeface="Cursive standard" pitchFamily="2" charset="0"/>
              </a:rPr>
              <a:t> u </a:t>
            </a:r>
            <a:r>
              <a:rPr lang="fr-FR" sz="4000" dirty="0" err="1" smtClean="0">
                <a:latin typeface="Cursive standard" pitchFamily="2" charset="0"/>
              </a:rPr>
              <a:t>mullizzu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ghjuchendu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incù</a:t>
            </a:r>
            <a:r>
              <a:rPr lang="fr-FR" sz="4000" dirty="0" smtClean="0">
                <a:latin typeface="Cursive standard" pitchFamily="2" charset="0"/>
              </a:rPr>
              <a:t> e </a:t>
            </a:r>
            <a:r>
              <a:rPr lang="fr-FR" sz="4000" dirty="0" err="1" smtClean="0">
                <a:latin typeface="Cursive standard" pitchFamily="2" charset="0"/>
              </a:rPr>
              <a:t>rumenzule</a:t>
            </a:r>
            <a:r>
              <a:rPr lang="fr-FR" sz="4000" dirty="0" smtClean="0">
                <a:latin typeface="Cursive standard" pitchFamily="2" charset="0"/>
              </a:rPr>
              <a:t> di </a:t>
            </a:r>
            <a:r>
              <a:rPr lang="fr-FR" sz="4000" dirty="0" err="1" smtClean="0">
                <a:latin typeface="Cursive standard" pitchFamily="2" charset="0"/>
              </a:rPr>
              <a:t>culore</a:t>
            </a:r>
            <a:r>
              <a:rPr lang="fr-FR" sz="4000" dirty="0" smtClean="0">
                <a:latin typeface="Cursive standard" pitchFamily="2" charset="0"/>
              </a:rPr>
              <a:t>.</a:t>
            </a:r>
            <a:endParaRPr lang="fr-FR" sz="40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536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45296" y="2636912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4000" dirty="0" smtClean="0">
                <a:latin typeface="Cursive standard" pitchFamily="2" charset="0"/>
              </a:rPr>
              <a:t>Ava </a:t>
            </a:r>
            <a:r>
              <a:rPr lang="fr-FR" sz="4000" dirty="0" err="1" smtClean="0">
                <a:latin typeface="Cursive standard" pitchFamily="2" charset="0"/>
              </a:rPr>
              <a:t>aspettemu</a:t>
            </a:r>
            <a:r>
              <a:rPr lang="fr-FR" sz="4000" dirty="0" smtClean="0">
                <a:latin typeface="Cursive standard" pitchFamily="2" charset="0"/>
              </a:rPr>
              <a:t> a </a:t>
            </a:r>
            <a:r>
              <a:rPr lang="fr-FR" sz="4000" dirty="0" err="1" smtClean="0">
                <a:latin typeface="Cursive standard" pitchFamily="2" charset="0"/>
              </a:rPr>
              <a:t>surtita</a:t>
            </a:r>
            <a:r>
              <a:rPr lang="fr-FR" sz="4000" dirty="0" smtClean="0">
                <a:latin typeface="Cursive standard" pitchFamily="2" charset="0"/>
              </a:rPr>
              <a:t> à u </a:t>
            </a:r>
            <a:r>
              <a:rPr lang="fr-FR" sz="4000" dirty="0" err="1" smtClean="0">
                <a:latin typeface="Cursive standard" pitchFamily="2" charset="0"/>
              </a:rPr>
              <a:t>Lotu</a:t>
            </a:r>
            <a:r>
              <a:rPr lang="fr-FR" sz="4000" dirty="0" smtClean="0">
                <a:latin typeface="Cursive standard" pitchFamily="2" charset="0"/>
              </a:rPr>
              <a:t> u 25 di </a:t>
            </a:r>
            <a:r>
              <a:rPr lang="fr-FR" sz="4000" dirty="0" err="1" smtClean="0">
                <a:latin typeface="Cursive standard" pitchFamily="2" charset="0"/>
              </a:rPr>
              <a:t>ghjunghju</a:t>
            </a:r>
            <a:r>
              <a:rPr lang="fr-FR" sz="4000" dirty="0" smtClean="0">
                <a:latin typeface="Cursive standard" pitchFamily="2" charset="0"/>
              </a:rPr>
              <a:t> per </a:t>
            </a:r>
            <a:r>
              <a:rPr lang="fr-FR" sz="4000" dirty="0" err="1" smtClean="0">
                <a:latin typeface="Cursive standard" pitchFamily="2" charset="0"/>
              </a:rPr>
              <a:t>pudè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compie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stu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prugettu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nantu</a:t>
            </a:r>
            <a:r>
              <a:rPr lang="fr-FR" sz="4000" dirty="0" smtClean="0">
                <a:latin typeface="Cursive standard" pitchFamily="2" charset="0"/>
              </a:rPr>
              <a:t> à une di e più belle </a:t>
            </a:r>
            <a:r>
              <a:rPr lang="fr-FR" sz="4000" dirty="0" err="1" smtClean="0">
                <a:latin typeface="Cursive standard" pitchFamily="2" charset="0"/>
              </a:rPr>
              <a:t>spiaggie</a:t>
            </a:r>
            <a:r>
              <a:rPr lang="fr-FR" sz="4000" dirty="0" smtClean="0">
                <a:latin typeface="Cursive standard" pitchFamily="2" charset="0"/>
              </a:rPr>
              <a:t> di a </a:t>
            </a:r>
            <a:r>
              <a:rPr lang="fr-FR" sz="4000" dirty="0" err="1" smtClean="0">
                <a:latin typeface="Cursive standard" pitchFamily="2" charset="0"/>
              </a:rPr>
              <a:t>nostr</a:t>
            </a:r>
            <a:r>
              <a:rPr lang="fr-FR" sz="4000" dirty="0" smtClean="0">
                <a:latin typeface="Cursive standard" pitchFamily="2" charset="0"/>
              </a:rPr>
              <a:t>’ </a:t>
            </a:r>
            <a:r>
              <a:rPr lang="fr-FR" sz="4000" dirty="0" err="1" smtClean="0">
                <a:latin typeface="Cursive standard" pitchFamily="2" charset="0"/>
              </a:rPr>
              <a:t>isula</a:t>
            </a:r>
            <a:r>
              <a:rPr lang="fr-FR" sz="4000" dirty="0" smtClean="0">
                <a:latin typeface="Cursive standard" pitchFamily="2" charset="0"/>
              </a:rPr>
              <a:t> !</a:t>
            </a:r>
            <a:endParaRPr lang="fr-FR" sz="4000" dirty="0">
              <a:latin typeface="Cursive standard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5330" y="5713296"/>
            <a:ext cx="320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rgbClr val="0070C0"/>
                </a:solidFill>
                <a:latin typeface="Cursive standard" pitchFamily="2" charset="0"/>
              </a:rPr>
              <a:t>A </a:t>
            </a:r>
            <a:r>
              <a:rPr lang="fr-FR" sz="5400" b="1" dirty="0" err="1" smtClean="0">
                <a:solidFill>
                  <a:srgbClr val="0070C0"/>
                </a:solidFill>
                <a:latin typeface="Cursive standard" pitchFamily="2" charset="0"/>
              </a:rPr>
              <a:t>prestu</a:t>
            </a:r>
            <a:r>
              <a:rPr lang="fr-FR" sz="5400" b="1" dirty="0" smtClean="0">
                <a:solidFill>
                  <a:srgbClr val="0070C0"/>
                </a:solidFill>
                <a:latin typeface="Cursive standard" pitchFamily="2" charset="0"/>
              </a:rPr>
              <a:t> !!</a:t>
            </a:r>
            <a:endParaRPr lang="fr-FR" sz="5400" b="1" dirty="0">
              <a:solidFill>
                <a:srgbClr val="0070C0"/>
              </a:solidFill>
              <a:latin typeface="Cursive standard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170" y="260648"/>
            <a:ext cx="81716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Cursive standard" pitchFamily="2" charset="0"/>
              </a:rPr>
              <a:t>È </a:t>
            </a:r>
            <a:r>
              <a:rPr lang="fr-FR" sz="4400" dirty="0" err="1" smtClean="0">
                <a:latin typeface="Cursive standard" pitchFamily="2" charset="0"/>
              </a:rPr>
              <a:t>emu</a:t>
            </a:r>
            <a:r>
              <a:rPr lang="fr-FR" sz="4400" dirty="0" smtClean="0">
                <a:latin typeface="Cursive standard" pitchFamily="2" charset="0"/>
              </a:rPr>
              <a:t> da </a:t>
            </a:r>
            <a:r>
              <a:rPr lang="fr-FR" sz="4400" dirty="0" err="1" smtClean="0">
                <a:latin typeface="Cursive standard" pitchFamily="2" charset="0"/>
              </a:rPr>
              <a:t>addattà</a:t>
            </a:r>
            <a:r>
              <a:rPr lang="fr-FR" sz="4400" dirty="0" smtClean="0">
                <a:latin typeface="Cursive standard" pitchFamily="2" charset="0"/>
              </a:rPr>
              <a:t> a </a:t>
            </a:r>
            <a:r>
              <a:rPr lang="fr-FR" sz="4400" dirty="0" err="1" smtClean="0">
                <a:latin typeface="Cursive standard" pitchFamily="2" charset="0"/>
              </a:rPr>
              <a:t>nostra</a:t>
            </a:r>
            <a:r>
              <a:rPr lang="fr-FR" sz="4400" dirty="0" smtClean="0">
                <a:latin typeface="Cursive standard" pitchFamily="2" charset="0"/>
              </a:rPr>
              <a:t> </a:t>
            </a:r>
            <a:r>
              <a:rPr lang="fr-FR" sz="4400" dirty="0" err="1" smtClean="0">
                <a:latin typeface="Cursive standard" pitchFamily="2" charset="0"/>
              </a:rPr>
              <a:t>fola</a:t>
            </a:r>
            <a:r>
              <a:rPr lang="fr-FR" sz="4400" dirty="0" smtClean="0">
                <a:latin typeface="Cursive standard" pitchFamily="2" charset="0"/>
              </a:rPr>
              <a:t> </a:t>
            </a:r>
            <a:r>
              <a:rPr lang="fr-FR" sz="4400" dirty="0" err="1" smtClean="0">
                <a:latin typeface="Cursive standard" pitchFamily="2" charset="0"/>
              </a:rPr>
              <a:t>ind’un</a:t>
            </a:r>
            <a:r>
              <a:rPr lang="fr-FR" sz="4400" dirty="0" smtClean="0">
                <a:latin typeface="Cursive standard" pitchFamily="2" charset="0"/>
              </a:rPr>
              <a:t> </a:t>
            </a:r>
            <a:r>
              <a:rPr lang="fr-FR" sz="4400" dirty="0" err="1" smtClean="0">
                <a:latin typeface="Cursive standard" pitchFamily="2" charset="0"/>
              </a:rPr>
              <a:t>spettaculu</a:t>
            </a:r>
            <a:r>
              <a:rPr lang="fr-FR" sz="4400" dirty="0" smtClean="0">
                <a:latin typeface="Cursive standard" pitchFamily="2" charset="0"/>
              </a:rPr>
              <a:t> musicale per a fine di l’</a:t>
            </a:r>
            <a:r>
              <a:rPr lang="fr-FR" sz="4400" dirty="0" err="1" smtClean="0">
                <a:latin typeface="Cursive standard" pitchFamily="2" charset="0"/>
              </a:rPr>
              <a:t>annu</a:t>
            </a:r>
            <a:r>
              <a:rPr lang="fr-FR" sz="4400" dirty="0" smtClean="0">
                <a:latin typeface="Cursive standard" pitchFamily="2" charset="0"/>
              </a:rPr>
              <a:t> !</a:t>
            </a:r>
            <a:endParaRPr lang="fr-FR" sz="4400" dirty="0">
              <a:latin typeface="Cursive standard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22" r="10555"/>
          <a:stretch/>
        </p:blipFill>
        <p:spPr>
          <a:xfrm>
            <a:off x="323527" y="116632"/>
            <a:ext cx="8352928" cy="635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18264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fr-FR" sz="4800" b="1" dirty="0" err="1" smtClean="0">
                <a:latin typeface="Cursive standard" pitchFamily="2" charset="0"/>
              </a:rPr>
              <a:t>Prugettu</a:t>
            </a:r>
            <a:r>
              <a:rPr lang="fr-FR" sz="4800" b="1" dirty="0" smtClean="0">
                <a:latin typeface="Cursive standard" pitchFamily="2" charset="0"/>
              </a:rPr>
              <a:t> </a:t>
            </a:r>
            <a:r>
              <a:rPr lang="fr-FR" sz="4800" b="1" dirty="0" err="1" smtClean="0">
                <a:latin typeface="Cursive standard" pitchFamily="2" charset="0"/>
              </a:rPr>
              <a:t>realizatu</a:t>
            </a:r>
            <a:r>
              <a:rPr lang="fr-FR" sz="4800" b="1" dirty="0" smtClean="0">
                <a:latin typeface="Cursive standard" pitchFamily="2" charset="0"/>
              </a:rPr>
              <a:t> da:</a:t>
            </a:r>
            <a:br>
              <a:rPr lang="fr-FR" sz="4800" b="1" dirty="0" smtClean="0">
                <a:latin typeface="Cursive standard" pitchFamily="2" charset="0"/>
              </a:rPr>
            </a:br>
            <a:endParaRPr lang="fr-FR" sz="4800" b="1" dirty="0">
              <a:latin typeface="Cursive standar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 smtClean="0"/>
              <a:t>PS</a:t>
            </a:r>
          </a:p>
          <a:p>
            <a:pPr marL="0" indent="0" algn="ctr">
              <a:buNone/>
            </a:pPr>
            <a:r>
              <a:rPr lang="fr-FR" sz="3600" dirty="0" smtClean="0">
                <a:latin typeface="Cursive standard" pitchFamily="2" charset="0"/>
              </a:rPr>
              <a:t>Aron – </a:t>
            </a:r>
            <a:r>
              <a:rPr lang="fr-FR" sz="3600" dirty="0" err="1" smtClean="0">
                <a:latin typeface="Cursive standard" pitchFamily="2" charset="0"/>
              </a:rPr>
              <a:t>Lisandra</a:t>
            </a:r>
            <a:r>
              <a:rPr lang="fr-FR" sz="3600" dirty="0" smtClean="0">
                <a:latin typeface="Cursive standard" pitchFamily="2" charset="0"/>
              </a:rPr>
              <a:t> – Alba – Lucas</a:t>
            </a:r>
          </a:p>
          <a:p>
            <a:pPr marL="0" indent="0" algn="ctr">
              <a:buNone/>
            </a:pPr>
            <a:r>
              <a:rPr lang="fr-FR" dirty="0" smtClean="0"/>
              <a:t>MS</a:t>
            </a:r>
          </a:p>
          <a:p>
            <a:pPr marL="0" indent="0" algn="ctr">
              <a:buNone/>
            </a:pPr>
            <a:r>
              <a:rPr lang="fr-FR" sz="3600" dirty="0" err="1" smtClean="0">
                <a:latin typeface="Cursive standard" pitchFamily="2" charset="0"/>
              </a:rPr>
              <a:t>Ghjuvanna</a:t>
            </a:r>
            <a:r>
              <a:rPr lang="fr-FR" sz="3600" dirty="0" smtClean="0">
                <a:latin typeface="Cursive standard" pitchFamily="2" charset="0"/>
              </a:rPr>
              <a:t> – </a:t>
            </a:r>
            <a:r>
              <a:rPr lang="fr-FR" sz="3600" dirty="0" err="1" smtClean="0">
                <a:latin typeface="Cursive standard" pitchFamily="2" charset="0"/>
              </a:rPr>
              <a:t>Louane</a:t>
            </a:r>
            <a:r>
              <a:rPr lang="fr-FR" sz="3600" dirty="0" smtClean="0">
                <a:latin typeface="Cursive standard" pitchFamily="2" charset="0"/>
              </a:rPr>
              <a:t> – Livia – Loïc – </a:t>
            </a:r>
            <a:r>
              <a:rPr lang="fr-FR" sz="3600" dirty="0" err="1" smtClean="0">
                <a:latin typeface="Cursive standard" pitchFamily="2" charset="0"/>
              </a:rPr>
              <a:t>Lurenzu</a:t>
            </a:r>
            <a:r>
              <a:rPr lang="fr-FR" sz="3600" dirty="0" smtClean="0">
                <a:latin typeface="Cursive standard" pitchFamily="2" charset="0"/>
              </a:rPr>
              <a:t> – Lorenzo – </a:t>
            </a:r>
            <a:r>
              <a:rPr lang="fr-FR" sz="3600" dirty="0" err="1" smtClean="0">
                <a:latin typeface="Cursive standard" pitchFamily="2" charset="0"/>
              </a:rPr>
              <a:t>Matea</a:t>
            </a:r>
            <a:endParaRPr lang="fr-FR" sz="3600" dirty="0" smtClean="0">
              <a:latin typeface="Cursive standard" pitchFamily="2" charset="0"/>
            </a:endParaRPr>
          </a:p>
          <a:p>
            <a:pPr marL="0" indent="0" algn="ctr">
              <a:buNone/>
            </a:pPr>
            <a:r>
              <a:rPr lang="fr-FR" dirty="0" smtClean="0"/>
              <a:t>GS</a:t>
            </a:r>
          </a:p>
          <a:p>
            <a:pPr marL="0" indent="0" algn="ctr">
              <a:buNone/>
            </a:pPr>
            <a:r>
              <a:rPr lang="fr-FR" sz="3600" dirty="0" smtClean="0">
                <a:latin typeface="Cursive standard" pitchFamily="2" charset="0"/>
              </a:rPr>
              <a:t>Flora – </a:t>
            </a:r>
            <a:r>
              <a:rPr lang="fr-FR" sz="3600" dirty="0" err="1" smtClean="0">
                <a:latin typeface="Cursive standard" pitchFamily="2" charset="0"/>
              </a:rPr>
              <a:t>Lisandre</a:t>
            </a:r>
            <a:r>
              <a:rPr lang="fr-FR" sz="3600" dirty="0" smtClean="0">
                <a:latin typeface="Cursive standard" pitchFamily="2" charset="0"/>
              </a:rPr>
              <a:t> – Marc-Ange – Vincent – </a:t>
            </a:r>
            <a:r>
              <a:rPr lang="fr-FR" sz="3600" dirty="0" err="1" smtClean="0">
                <a:latin typeface="Cursive standard" pitchFamily="2" charset="0"/>
              </a:rPr>
              <a:t>Alesiu</a:t>
            </a:r>
            <a:r>
              <a:rPr lang="fr-FR" sz="3600" dirty="0" smtClean="0">
                <a:latin typeface="Cursive standard" pitchFamily="2" charset="0"/>
              </a:rPr>
              <a:t> – Faustine – Simon – Paola </a:t>
            </a:r>
            <a:endParaRPr lang="fr-FR" sz="36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7461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>
                <a:latin typeface="Cursive standard" pitchFamily="2" charset="0"/>
              </a:rPr>
              <a:t>Prima </a:t>
            </a:r>
            <a:r>
              <a:rPr lang="fr-FR" sz="3200" dirty="0" err="1" smtClean="0">
                <a:latin typeface="Cursive standard" pitchFamily="2" charset="0"/>
              </a:rPr>
              <a:t>avemu</a:t>
            </a:r>
            <a:r>
              <a:rPr lang="fr-FR" sz="3200" dirty="0" smtClean="0">
                <a:latin typeface="Cursive standard" pitchFamily="2" charset="0"/>
              </a:rPr>
              <a:t> assai </a:t>
            </a:r>
            <a:r>
              <a:rPr lang="fr-FR" sz="3200" dirty="0" err="1" smtClean="0">
                <a:latin typeface="Cursive standard" pitchFamily="2" charset="0"/>
              </a:rPr>
              <a:t>travagliatu</a:t>
            </a:r>
            <a:r>
              <a:rPr lang="fr-FR" sz="3200" dirty="0" smtClean="0">
                <a:latin typeface="Cursive standard" pitchFamily="2" charset="0"/>
              </a:rPr>
              <a:t> </a:t>
            </a:r>
            <a:r>
              <a:rPr lang="fr-FR" sz="3200" dirty="0" err="1" smtClean="0">
                <a:latin typeface="Cursive standard" pitchFamily="2" charset="0"/>
              </a:rPr>
              <a:t>nantu</a:t>
            </a:r>
            <a:r>
              <a:rPr lang="fr-FR" sz="3200" dirty="0" smtClean="0">
                <a:latin typeface="Cursive standard" pitchFamily="2" charset="0"/>
              </a:rPr>
              <a:t> à u </a:t>
            </a:r>
            <a:r>
              <a:rPr lang="fr-FR" sz="3200" dirty="0" err="1" smtClean="0">
                <a:latin typeface="Cursive standard" pitchFamily="2" charset="0"/>
              </a:rPr>
              <a:t>graffisimu</a:t>
            </a:r>
            <a:r>
              <a:rPr lang="fr-FR" sz="3200" dirty="0" smtClean="0">
                <a:latin typeface="Cursive standard" pitchFamily="2" charset="0"/>
              </a:rPr>
              <a:t>: u </a:t>
            </a:r>
            <a:r>
              <a:rPr lang="fr-FR" sz="3200" dirty="0" err="1" smtClean="0">
                <a:latin typeface="Cursive standard" pitchFamily="2" charset="0"/>
              </a:rPr>
              <a:t>marosulu</a:t>
            </a:r>
            <a:r>
              <a:rPr lang="fr-FR" sz="3200" dirty="0" smtClean="0">
                <a:latin typeface="Cursive standard" pitchFamily="2" charset="0"/>
              </a:rPr>
              <a:t> !</a:t>
            </a:r>
            <a:endParaRPr lang="fr-FR" sz="3200" dirty="0">
              <a:latin typeface="Cursive standard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4" y="1700808"/>
            <a:ext cx="8320922" cy="4680519"/>
          </a:xfr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91" r="17762"/>
          <a:stretch/>
        </p:blipFill>
        <p:spPr>
          <a:xfrm>
            <a:off x="755576" y="442438"/>
            <a:ext cx="7408674" cy="59155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671"/>
          <a:stretch/>
        </p:blipFill>
        <p:spPr>
          <a:xfrm>
            <a:off x="1907705" y="260648"/>
            <a:ext cx="5256584" cy="646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85127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6" y="866329"/>
            <a:ext cx="8635382" cy="485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64176" y="219998"/>
            <a:ext cx="316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 smtClean="0">
                <a:latin typeface="Cursive standard" pitchFamily="2" charset="0"/>
              </a:rPr>
              <a:t>Eccu</a:t>
            </a:r>
            <a:r>
              <a:rPr lang="fr-FR" sz="3600" dirty="0" smtClean="0">
                <a:latin typeface="Cursive standard" pitchFamily="2" charset="0"/>
              </a:rPr>
              <a:t> u </a:t>
            </a:r>
            <a:r>
              <a:rPr lang="fr-FR" sz="3600" dirty="0" err="1" smtClean="0">
                <a:latin typeface="Cursive standard" pitchFamily="2" charset="0"/>
              </a:rPr>
              <a:t>risultatu</a:t>
            </a:r>
            <a:r>
              <a:rPr lang="fr-FR" sz="3600" dirty="0">
                <a:latin typeface="Cursive standard" pitchFamily="2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594928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ursive standard" pitchFamily="2" charset="0"/>
              </a:rPr>
              <a:t>Un mare </a:t>
            </a:r>
            <a:r>
              <a:rPr lang="fr-FR" sz="2800" b="1" dirty="0" err="1" smtClean="0">
                <a:latin typeface="Cursive standard" pitchFamily="2" charset="0"/>
              </a:rPr>
              <a:t>carcu</a:t>
            </a:r>
            <a:r>
              <a:rPr lang="fr-FR" sz="2800" b="1" dirty="0" smtClean="0">
                <a:latin typeface="Cursive standard" pitchFamily="2" charset="0"/>
              </a:rPr>
              <a:t> di </a:t>
            </a:r>
            <a:r>
              <a:rPr lang="fr-FR" sz="2800" b="1" dirty="0" err="1" smtClean="0">
                <a:latin typeface="Cursive standard" pitchFamily="2" charset="0"/>
              </a:rPr>
              <a:t>pesci</a:t>
            </a:r>
            <a:r>
              <a:rPr lang="fr-FR" sz="2800" b="1" dirty="0" smtClean="0">
                <a:latin typeface="Cursive standard" pitchFamily="2" charset="0"/>
              </a:rPr>
              <a:t> </a:t>
            </a:r>
            <a:r>
              <a:rPr lang="fr-FR" sz="2800" b="1" dirty="0" err="1" smtClean="0">
                <a:latin typeface="Cursive standard" pitchFamily="2" charset="0"/>
              </a:rPr>
              <a:t>incù</a:t>
            </a:r>
            <a:r>
              <a:rPr lang="fr-FR" sz="2800" b="1" dirty="0" smtClean="0">
                <a:latin typeface="Cursive standard" pitchFamily="2" charset="0"/>
              </a:rPr>
              <a:t> </a:t>
            </a:r>
            <a:r>
              <a:rPr lang="fr-FR" sz="2800" dirty="0" smtClean="0"/>
              <a:t>CD</a:t>
            </a:r>
            <a:r>
              <a:rPr lang="fr-FR" sz="2800" b="1" dirty="0" smtClean="0">
                <a:latin typeface="Cursive standard" pitchFamily="2" charset="0"/>
              </a:rPr>
              <a:t> </a:t>
            </a:r>
            <a:r>
              <a:rPr lang="fr-FR" sz="2800" b="1" smtClean="0">
                <a:latin typeface="Cursive standard" pitchFamily="2" charset="0"/>
              </a:rPr>
              <a:t>riciculati</a:t>
            </a:r>
            <a:r>
              <a:rPr lang="fr-FR" sz="2800" b="1" dirty="0" smtClean="0">
                <a:latin typeface="Cursive standard" pitchFamily="2" charset="0"/>
              </a:rPr>
              <a:t> !</a:t>
            </a:r>
            <a:endParaRPr lang="fr-FR" sz="28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586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ursive standard" pitchFamily="2" charset="0"/>
              </a:rPr>
              <a:t>Travagliemu</a:t>
            </a:r>
            <a:r>
              <a:rPr lang="fr-FR" dirty="0" smtClean="0">
                <a:latin typeface="Cursive standard" pitchFamily="2" charset="0"/>
              </a:rPr>
              <a:t> e </a:t>
            </a:r>
            <a:r>
              <a:rPr lang="fr-FR" dirty="0" err="1" smtClean="0">
                <a:latin typeface="Cursive standard" pitchFamily="2" charset="0"/>
              </a:rPr>
              <a:t>ricciule</a:t>
            </a:r>
            <a:r>
              <a:rPr lang="fr-FR" dirty="0" smtClean="0">
                <a:latin typeface="Cursive standard" pitchFamily="2" charset="0"/>
              </a:rPr>
              <a:t> 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560839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8104514" cy="514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58691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Cursive standard" pitchFamily="2" charset="0"/>
              </a:rPr>
              <a:t>Sempre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incù</a:t>
            </a:r>
            <a:r>
              <a:rPr lang="fr-FR" dirty="0" smtClean="0">
                <a:latin typeface="Cursive standard" pitchFamily="2" charset="0"/>
              </a:rPr>
              <a:t> u </a:t>
            </a:r>
            <a:r>
              <a:rPr lang="fr-FR" dirty="0" err="1" smtClean="0">
                <a:latin typeface="Cursive standard" pitchFamily="2" charset="0"/>
              </a:rPr>
              <a:t>surrisu</a:t>
            </a:r>
            <a:r>
              <a:rPr lang="fr-FR" dirty="0" smtClean="0">
                <a:latin typeface="Cursive standard" pitchFamily="2" charset="0"/>
              </a:rPr>
              <a:t> !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956590" cy="521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847705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ursive standard" pitchFamily="2" charset="0"/>
              </a:rPr>
              <a:t>Ava </a:t>
            </a:r>
            <a:r>
              <a:rPr lang="fr-FR" dirty="0" err="1" smtClean="0">
                <a:latin typeface="Cursive standard" pitchFamily="2" charset="0"/>
              </a:rPr>
              <a:t>stampemu</a:t>
            </a:r>
            <a:r>
              <a:rPr lang="fr-FR" dirty="0" smtClean="0">
                <a:latin typeface="Cursive standard" pitchFamily="2" charset="0"/>
              </a:rPr>
              <a:t> un fondu </a:t>
            </a:r>
            <a:r>
              <a:rPr lang="fr-FR" dirty="0" err="1" smtClean="0">
                <a:latin typeface="Cursive standard" pitchFamily="2" charset="0"/>
              </a:rPr>
              <a:t>turchinu</a:t>
            </a:r>
            <a:r>
              <a:rPr lang="fr-FR" dirty="0" smtClean="0">
                <a:latin typeface="Cursive standard" pitchFamily="2" charset="0"/>
              </a:rPr>
              <a:t> :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977748" cy="523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1" y="782706"/>
            <a:ext cx="8100392" cy="607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8" y="211606"/>
            <a:ext cx="8124395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27" y="211606"/>
            <a:ext cx="4893722" cy="6524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4718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ursive standard" pitchFamily="2" charset="0"/>
              </a:rPr>
              <a:t>è </a:t>
            </a:r>
            <a:r>
              <a:rPr lang="fr-FR" dirty="0" err="1" smtClean="0">
                <a:latin typeface="Cursive standard" pitchFamily="2" charset="0"/>
              </a:rPr>
              <a:t>lampemu</a:t>
            </a:r>
            <a:r>
              <a:rPr lang="fr-FR" dirty="0" smtClean="0">
                <a:latin typeface="Cursive standard" pitchFamily="2" charset="0"/>
              </a:rPr>
              <a:t> a tinta </a:t>
            </a:r>
            <a:r>
              <a:rPr lang="fr-FR" dirty="0" err="1" smtClean="0">
                <a:latin typeface="Cursive standard" pitchFamily="2" charset="0"/>
              </a:rPr>
              <a:t>ind’a</a:t>
            </a:r>
            <a:r>
              <a:rPr lang="fr-FR" dirty="0" smtClean="0">
                <a:latin typeface="Cursive standard" pitchFamily="2" charset="0"/>
              </a:rPr>
              <a:t> </a:t>
            </a:r>
            <a:r>
              <a:rPr lang="fr-FR" dirty="0" err="1" smtClean="0">
                <a:latin typeface="Cursive standard" pitchFamily="2" charset="0"/>
              </a:rPr>
              <a:t>corte</a:t>
            </a:r>
            <a:r>
              <a:rPr lang="fr-FR" dirty="0" smtClean="0">
                <a:latin typeface="Cursive standard" pitchFamily="2" charset="0"/>
              </a:rPr>
              <a:t> !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71" y="1412776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28384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60432" cy="634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2645867"/>
            <a:ext cx="4824536" cy="1107996"/>
          </a:xfrm>
          <a:prstGeom prst="rect">
            <a:avLst/>
          </a:prstGeom>
          <a:solidFill>
            <a:schemeClr val="accent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dirty="0" err="1" smtClean="0">
                <a:latin typeface="Cursive standard" pitchFamily="2" charset="0"/>
              </a:rPr>
              <a:t>tamante</a:t>
            </a:r>
            <a:r>
              <a:rPr lang="fr-FR" sz="6600" dirty="0" smtClean="0">
                <a:latin typeface="Cursive standard" pitchFamily="2" charset="0"/>
              </a:rPr>
              <a:t> </a:t>
            </a:r>
            <a:r>
              <a:rPr lang="fr-FR" sz="6600" dirty="0" err="1" smtClean="0">
                <a:latin typeface="Cursive standard" pitchFamily="2" charset="0"/>
              </a:rPr>
              <a:t>rise</a:t>
            </a:r>
            <a:r>
              <a:rPr lang="fr-FR" sz="6600" dirty="0" smtClean="0">
                <a:latin typeface="Cursive standard" pitchFamily="2" charset="0"/>
              </a:rPr>
              <a:t> !</a:t>
            </a:r>
            <a:endParaRPr lang="fr-FR" sz="6600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2826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 smtClean="0">
                <a:latin typeface="Cursive standard" pitchFamily="2" charset="0"/>
              </a:rPr>
              <a:t>Incullemu</a:t>
            </a:r>
            <a:r>
              <a:rPr lang="fr-FR" sz="4000" dirty="0" smtClean="0">
                <a:latin typeface="Cursive standard" pitchFamily="2" charset="0"/>
              </a:rPr>
              <a:t> e </a:t>
            </a:r>
            <a:r>
              <a:rPr lang="fr-FR" sz="4000" dirty="0" err="1" smtClean="0">
                <a:latin typeface="Cursive standard" pitchFamily="2" charset="0"/>
              </a:rPr>
              <a:t>nostre</a:t>
            </a:r>
            <a:r>
              <a:rPr lang="fr-FR" sz="4000" dirty="0" smtClean="0">
                <a:latin typeface="Cursive standard" pitchFamily="2" charset="0"/>
              </a:rPr>
              <a:t> </a:t>
            </a:r>
            <a:r>
              <a:rPr lang="fr-FR" sz="4000" dirty="0" err="1" smtClean="0">
                <a:latin typeface="Cursive standard" pitchFamily="2" charset="0"/>
              </a:rPr>
              <a:t>ricciule</a:t>
            </a:r>
            <a:r>
              <a:rPr lang="fr-FR" sz="4000" dirty="0" smtClean="0">
                <a:latin typeface="Cursive standard" pitchFamily="2" charset="0"/>
              </a:rPr>
              <a:t>…</a:t>
            </a:r>
            <a:endParaRPr lang="fr-FR" sz="4000" dirty="0">
              <a:latin typeface="Cursive standar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779"/>
          <a:stretch/>
        </p:blipFill>
        <p:spPr>
          <a:xfrm>
            <a:off x="1547664" y="1268760"/>
            <a:ext cx="6115869" cy="519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" y="548680"/>
            <a:ext cx="7932373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301"/>
          <a:stretch/>
        </p:blipFill>
        <p:spPr>
          <a:xfrm>
            <a:off x="1475656" y="357429"/>
            <a:ext cx="5678468" cy="633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00374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388</Words>
  <Application>Microsoft Office PowerPoint</Application>
  <PresentationFormat>Affichage à l'écran (4:3)</PresentationFormat>
  <Paragraphs>59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Office Theme</vt:lpstr>
      <vt:lpstr>Diapositive 1</vt:lpstr>
      <vt:lpstr>Diapositive 2</vt:lpstr>
      <vt:lpstr>Prima avemu assai travagliatu nantu à u graffisimu: u marosulu !</vt:lpstr>
      <vt:lpstr>Diapositive 4</vt:lpstr>
      <vt:lpstr>Travagliemu e ricciule </vt:lpstr>
      <vt:lpstr>Sempre incù u surrisu !</vt:lpstr>
      <vt:lpstr>Ava stampemu un fondu turchinu :</vt:lpstr>
      <vt:lpstr>è lampemu a tinta ind’a corte !</vt:lpstr>
      <vt:lpstr>Incullemu e nostre ricciule…</vt:lpstr>
      <vt:lpstr>Cuntenti di u risultatu :</vt:lpstr>
      <vt:lpstr>Ghjè vera chì avemu appena fattu i scemi incù Graziella a nostra ATSEM…</vt:lpstr>
      <vt:lpstr>Diapositive 12</vt:lpstr>
      <vt:lpstr>Oghje riciculemu vechje carte pustale</vt:lpstr>
      <vt:lpstr>Per fà una fila di pesci in curridò</vt:lpstr>
      <vt:lpstr>Tagliemu u giurnale ava !</vt:lpstr>
      <vt:lpstr>Appena d’incolla…</vt:lpstr>
      <vt:lpstr>Appena di culore…</vt:lpstr>
      <vt:lpstr>Hè finitu !</vt:lpstr>
      <vt:lpstr>D’altre opere fatte durante l’annata:</vt:lpstr>
      <vt:lpstr>Diapositive 20</vt:lpstr>
      <vt:lpstr>Diapositive 21</vt:lpstr>
      <vt:lpstr>Quattru frazi ind’u mare</vt:lpstr>
      <vt:lpstr>Simu andati à u stagnu di Biguglia</vt:lpstr>
      <vt:lpstr>Emu vistu 4 acelli sfarenti :</vt:lpstr>
      <vt:lpstr>Peccatu, </vt:lpstr>
      <vt:lpstr>Dopu emu fattu un giru per scopre e piante di a machja nustrale</vt:lpstr>
      <vt:lpstr>Speremu chi u nostru travagliu v’hà piaciutu</vt:lpstr>
      <vt:lpstr>Diapositive 28</vt:lpstr>
      <vt:lpstr>Prugettu realizatu da: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Trufei di u sviluppu à longu andà  2019</dc:title>
  <dc:creator>Serena</dc:creator>
  <cp:lastModifiedBy>admin</cp:lastModifiedBy>
  <cp:revision>17</cp:revision>
  <dcterms:created xsi:type="dcterms:W3CDTF">2019-05-03T07:51:27Z</dcterms:created>
  <dcterms:modified xsi:type="dcterms:W3CDTF">2019-05-07T07:42:10Z</dcterms:modified>
</cp:coreProperties>
</file>